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Lst>
  <p:notesMasterIdLst>
    <p:notesMasterId r:id="rId50"/>
  </p:notesMasterIdLst>
  <p:sldIdLst>
    <p:sldId id="256" r:id="rId3"/>
    <p:sldId id="301" r:id="rId4"/>
    <p:sldId id="302"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Lst>
  <p:sldSz cx="9144000" cy="5143500" type="screen16x9"/>
  <p:notesSz cx="6858000" cy="9144000"/>
  <p:embeddedFontLst>
    <p:embeddedFont>
      <p:font typeface="Amatic SC" panose="00000500000000000000" pitchFamily="2" charset="-79"/>
      <p:regular r:id="rId51"/>
      <p:bold r:id="rId52"/>
    </p:embeddedFont>
    <p:embeddedFont>
      <p:font typeface="Bebas Neue" panose="020B0606020202050201" pitchFamily="34" charset="0"/>
      <p:regular r:id="rId53"/>
    </p:embeddedFont>
    <p:embeddedFont>
      <p:font typeface="Calibri" panose="020F0502020204030204" pitchFamily="34" charset="0"/>
      <p:regular r:id="rId54"/>
      <p:bold r:id="rId55"/>
      <p:italic r:id="rId56"/>
      <p:boldItalic r:id="rId57"/>
    </p:embeddedFont>
    <p:embeddedFont>
      <p:font typeface="DengXian" panose="02010600030101010101" pitchFamily="2" charset="-122"/>
      <p:regular r:id="rId58"/>
      <p:bold r:id="rId59"/>
    </p:embeddedFont>
    <p:embeddedFont>
      <p:font typeface="Proxima Nova" panose="020B0604020202020204" charset="0"/>
      <p:regular r:id="rId60"/>
      <p:bold r:id="rId61"/>
      <p:italic r:id="rId62"/>
      <p:boldItalic r:id="rId63"/>
    </p:embeddedFont>
    <p:embeddedFont>
      <p:font typeface="Roboto Medium" panose="02000000000000000000" pitchFamily="2" charset="0"/>
      <p:regular r:id="rId64"/>
      <p:bold r:id="rId65"/>
      <p:italic r:id="rId66"/>
      <p:boldItalic r:id="rId67"/>
    </p:embeddedFont>
    <p:embeddedFont>
      <p:font typeface="Tajawal" panose="020B0604020202020204" charset="-78"/>
      <p:regular r:id="rId68"/>
      <p:bold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D55701-3762-47A6-8A7D-2FF1559F12AC}">
  <a:tblStyle styleId="{9FD55701-3762-47A6-8A7D-2FF1559F12A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14" autoAdjust="0"/>
    <p:restoredTop sz="94660"/>
  </p:normalViewPr>
  <p:slideViewPr>
    <p:cSldViewPr snapToGrid="0">
      <p:cViewPr varScale="1">
        <p:scale>
          <a:sx n="114" d="100"/>
          <a:sy n="114" d="100"/>
        </p:scale>
        <p:origin x="590" y="6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notesMaster" Target="notesMasters/notesMaster1.xml"/><Relationship Id="rId55" Type="http://schemas.openxmlformats.org/officeDocument/2006/relationships/font" Target="fonts/font5.fntdata"/><Relationship Id="rId63" Type="http://schemas.openxmlformats.org/officeDocument/2006/relationships/font" Target="fonts/font13.fntdata"/><Relationship Id="rId68" Type="http://schemas.openxmlformats.org/officeDocument/2006/relationships/font" Target="fonts/font18.fntdata"/><Relationship Id="rId7" Type="http://schemas.openxmlformats.org/officeDocument/2006/relationships/slide" Target="slides/slide5.xml"/><Relationship Id="rId71"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3.fntdata"/><Relationship Id="rId58" Type="http://schemas.openxmlformats.org/officeDocument/2006/relationships/font" Target="fonts/font8.fntdata"/><Relationship Id="rId66" Type="http://schemas.openxmlformats.org/officeDocument/2006/relationships/font" Target="fonts/font16.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7.fntdata"/><Relationship Id="rId61" Type="http://schemas.openxmlformats.org/officeDocument/2006/relationships/font" Target="fonts/font11.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8" Type="http://schemas.openxmlformats.org/officeDocument/2006/relationships/slide" Target="slides/slide6.xml"/><Relationship Id="rId51" Type="http://schemas.openxmlformats.org/officeDocument/2006/relationships/font" Target="fonts/font1.fntdata"/><Relationship Id="rId72"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
        <p:cNvGrpSpPr/>
        <p:nvPr/>
      </p:nvGrpSpPr>
      <p:grpSpPr>
        <a:xfrm>
          <a:off x="0" y="0"/>
          <a:ext cx="0" cy="0"/>
          <a:chOff x="0" y="0"/>
          <a:chExt cx="0" cy="0"/>
        </a:xfrm>
      </p:grpSpPr>
      <p:sp>
        <p:nvSpPr>
          <p:cNvPr id="221" name="Google Shape;22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 name="Google Shape;22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gf762d480cb_1_1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 name="Google Shape;404;gf762d480cb_1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
        <p:cNvGrpSpPr/>
        <p:nvPr/>
      </p:nvGrpSpPr>
      <p:grpSpPr>
        <a:xfrm>
          <a:off x="0" y="0"/>
          <a:ext cx="0" cy="0"/>
          <a:chOff x="0" y="0"/>
          <a:chExt cx="0" cy="0"/>
        </a:xfrm>
      </p:grpSpPr>
      <p:sp>
        <p:nvSpPr>
          <p:cNvPr id="446" name="Google Shape;446;gf762d480cb_1_3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 name="Google Shape;447;gf762d480cb_1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
        <p:cNvGrpSpPr/>
        <p:nvPr/>
      </p:nvGrpSpPr>
      <p:grpSpPr>
        <a:xfrm>
          <a:off x="0" y="0"/>
          <a:ext cx="0" cy="0"/>
          <a:chOff x="0" y="0"/>
          <a:chExt cx="0" cy="0"/>
        </a:xfrm>
      </p:grpSpPr>
      <p:sp>
        <p:nvSpPr>
          <p:cNvPr id="516" name="Google Shape;516;gf762d480cb_1_1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 name="Google Shape;517;gf762d480cb_1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f762d480cb_1_1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f762d480cb_1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
        <p:cNvGrpSpPr/>
        <p:nvPr/>
      </p:nvGrpSpPr>
      <p:grpSpPr>
        <a:xfrm>
          <a:off x="0" y="0"/>
          <a:ext cx="0" cy="0"/>
          <a:chOff x="0" y="0"/>
          <a:chExt cx="0" cy="0"/>
        </a:xfrm>
      </p:grpSpPr>
      <p:sp>
        <p:nvSpPr>
          <p:cNvPr id="541" name="Google Shape;541;gf762d480cb_1_1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2" name="Google Shape;542;gf762d480cb_1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gf762d480cb_1_2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gf762d480cb_1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f762d480cb_1_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f762d480cb_1_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gf762d480cb_1_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 name="Google Shape;625;gf762d480cb_1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f762d480cb_1_1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f762d480cb_1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
        <p:cNvGrpSpPr/>
        <p:nvPr/>
      </p:nvGrpSpPr>
      <p:grpSpPr>
        <a:xfrm>
          <a:off x="0" y="0"/>
          <a:ext cx="0" cy="0"/>
          <a:chOff x="0" y="0"/>
          <a:chExt cx="0" cy="0"/>
        </a:xfrm>
      </p:grpSpPr>
      <p:sp>
        <p:nvSpPr>
          <p:cNvPr id="666" name="Google Shape;666;gf762d480cb_1_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7" name="Google Shape;667;gf762d480cb_1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d49886441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d49886441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Google Shape;679;gf762d480cb_1_3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 name="Google Shape;680;gf762d480cb_1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f762d480cb_1_4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f762d480cb_1_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
        <p:cNvGrpSpPr/>
        <p:nvPr/>
      </p:nvGrpSpPr>
      <p:grpSpPr>
        <a:xfrm>
          <a:off x="0" y="0"/>
          <a:ext cx="0" cy="0"/>
          <a:chOff x="0" y="0"/>
          <a:chExt cx="0" cy="0"/>
        </a:xfrm>
      </p:grpSpPr>
      <p:sp>
        <p:nvSpPr>
          <p:cNvPr id="752" name="Google Shape;752;gf762d480cb_1_4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3" name="Google Shape;753;gf762d480cb_1_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8"/>
        <p:cNvGrpSpPr/>
        <p:nvPr/>
      </p:nvGrpSpPr>
      <p:grpSpPr>
        <a:xfrm>
          <a:off x="0" y="0"/>
          <a:ext cx="0" cy="0"/>
          <a:chOff x="0" y="0"/>
          <a:chExt cx="0" cy="0"/>
        </a:xfrm>
      </p:grpSpPr>
      <p:sp>
        <p:nvSpPr>
          <p:cNvPr id="779" name="Google Shape;779;gf762d480cb_1_4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 name="Google Shape;780;gf762d480cb_1_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f762d480cb_1_2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f762d480cb_1_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p:cNvGrpSpPr/>
        <p:nvPr/>
      </p:nvGrpSpPr>
      <p:grpSpPr>
        <a:xfrm>
          <a:off x="0" y="0"/>
          <a:ext cx="0" cy="0"/>
          <a:chOff x="0" y="0"/>
          <a:chExt cx="0" cy="0"/>
        </a:xfrm>
      </p:grpSpPr>
      <p:sp>
        <p:nvSpPr>
          <p:cNvPr id="817" name="Google Shape;817;gf762d480cb_1_4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 name="Google Shape;818;gf762d480cb_1_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
        <p:cNvGrpSpPr/>
        <p:nvPr/>
      </p:nvGrpSpPr>
      <p:grpSpPr>
        <a:xfrm>
          <a:off x="0" y="0"/>
          <a:ext cx="0" cy="0"/>
          <a:chOff x="0" y="0"/>
          <a:chExt cx="0" cy="0"/>
        </a:xfrm>
      </p:grpSpPr>
      <p:sp>
        <p:nvSpPr>
          <p:cNvPr id="847" name="Google Shape;847;gf762d480cb_1_5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8" name="Google Shape;848;gf762d480cb_1_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
        <p:cNvGrpSpPr/>
        <p:nvPr/>
      </p:nvGrpSpPr>
      <p:grpSpPr>
        <a:xfrm>
          <a:off x="0" y="0"/>
          <a:ext cx="0" cy="0"/>
          <a:chOff x="0" y="0"/>
          <a:chExt cx="0" cy="0"/>
        </a:xfrm>
      </p:grpSpPr>
      <p:sp>
        <p:nvSpPr>
          <p:cNvPr id="854" name="Google Shape;854;gf762d480cb_1_8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5" name="Google Shape;855;gf762d480cb_1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0"/>
        <p:cNvGrpSpPr/>
        <p:nvPr/>
      </p:nvGrpSpPr>
      <p:grpSpPr>
        <a:xfrm>
          <a:off x="0" y="0"/>
          <a:ext cx="0" cy="0"/>
          <a:chOff x="0" y="0"/>
          <a:chExt cx="0" cy="0"/>
        </a:xfrm>
      </p:grpSpPr>
      <p:sp>
        <p:nvSpPr>
          <p:cNvPr id="861" name="Google Shape;861;gf762d480cb_1_150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 name="Google Shape;862;gf762d480cb_1_15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f762d480cb_1_150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f762d480cb_1_15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
        <p:cNvGrpSpPr/>
        <p:nvPr/>
      </p:nvGrpSpPr>
      <p:grpSpPr>
        <a:xfrm>
          <a:off x="0" y="0"/>
          <a:ext cx="0" cy="0"/>
          <a:chOff x="0" y="0"/>
          <a:chExt cx="0" cy="0"/>
        </a:xfrm>
      </p:grpSpPr>
      <p:sp>
        <p:nvSpPr>
          <p:cNvPr id="253" name="Google Shape;253;gd49886441b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 name="Google Shape;254;gd49886441b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
        <p:cNvGrpSpPr/>
        <p:nvPr/>
      </p:nvGrpSpPr>
      <p:grpSpPr>
        <a:xfrm>
          <a:off x="0" y="0"/>
          <a:ext cx="0" cy="0"/>
          <a:chOff x="0" y="0"/>
          <a:chExt cx="0" cy="0"/>
        </a:xfrm>
      </p:grpSpPr>
      <p:sp>
        <p:nvSpPr>
          <p:cNvPr id="875" name="Google Shape;875;gf762d480cb_1_150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 name="Google Shape;876;gf762d480cb_1_15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
        <p:cNvGrpSpPr/>
        <p:nvPr/>
      </p:nvGrpSpPr>
      <p:grpSpPr>
        <a:xfrm>
          <a:off x="0" y="0"/>
          <a:ext cx="0" cy="0"/>
          <a:chOff x="0" y="0"/>
          <a:chExt cx="0" cy="0"/>
        </a:xfrm>
      </p:grpSpPr>
      <p:sp>
        <p:nvSpPr>
          <p:cNvPr id="890" name="Google Shape;890;gf762d480cb_1_15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 name="Google Shape;891;gf762d480cb_1_15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
        <p:cNvGrpSpPr/>
        <p:nvPr/>
      </p:nvGrpSpPr>
      <p:grpSpPr>
        <a:xfrm>
          <a:off x="0" y="0"/>
          <a:ext cx="0" cy="0"/>
          <a:chOff x="0" y="0"/>
          <a:chExt cx="0" cy="0"/>
        </a:xfrm>
      </p:grpSpPr>
      <p:sp>
        <p:nvSpPr>
          <p:cNvPr id="906" name="Google Shape;906;gf762d480cb_1_15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 name="Google Shape;907;gf762d480cb_1_15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
        <p:cNvGrpSpPr/>
        <p:nvPr/>
      </p:nvGrpSpPr>
      <p:grpSpPr>
        <a:xfrm>
          <a:off x="0" y="0"/>
          <a:ext cx="0" cy="0"/>
          <a:chOff x="0" y="0"/>
          <a:chExt cx="0" cy="0"/>
        </a:xfrm>
      </p:grpSpPr>
      <p:sp>
        <p:nvSpPr>
          <p:cNvPr id="1243" name="Google Shape;1243;gf762d480cb_1_15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 name="Google Shape;1244;gf762d480cb_1_15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2"/>
        <p:cNvGrpSpPr/>
        <p:nvPr/>
      </p:nvGrpSpPr>
      <p:grpSpPr>
        <a:xfrm>
          <a:off x="0" y="0"/>
          <a:ext cx="0" cy="0"/>
          <a:chOff x="0" y="0"/>
          <a:chExt cx="0" cy="0"/>
        </a:xfrm>
      </p:grpSpPr>
      <p:sp>
        <p:nvSpPr>
          <p:cNvPr id="7743" name="Google Shape;7743;gf762d480cb_1_219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4" name="Google Shape;7744;gf762d480cb_1_219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9"/>
        <p:cNvGrpSpPr/>
        <p:nvPr/>
      </p:nvGrpSpPr>
      <p:grpSpPr>
        <a:xfrm>
          <a:off x="0" y="0"/>
          <a:ext cx="0" cy="0"/>
          <a:chOff x="0" y="0"/>
          <a:chExt cx="0" cy="0"/>
        </a:xfrm>
      </p:grpSpPr>
      <p:sp>
        <p:nvSpPr>
          <p:cNvPr id="8170" name="Google Shape;8170;gf762d480cb_1_22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1" name="Google Shape;8171;gf762d480cb_1_22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2"/>
        <p:cNvGrpSpPr/>
        <p:nvPr/>
      </p:nvGrpSpPr>
      <p:grpSpPr>
        <a:xfrm>
          <a:off x="0" y="0"/>
          <a:ext cx="0" cy="0"/>
          <a:chOff x="0" y="0"/>
          <a:chExt cx="0" cy="0"/>
        </a:xfrm>
      </p:grpSpPr>
      <p:sp>
        <p:nvSpPr>
          <p:cNvPr id="8333" name="Google Shape;8333;gf762d480cb_1_225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4" name="Google Shape;8334;gf762d480cb_1_225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4"/>
        <p:cNvGrpSpPr/>
        <p:nvPr/>
      </p:nvGrpSpPr>
      <p:grpSpPr>
        <a:xfrm>
          <a:off x="0" y="0"/>
          <a:ext cx="0" cy="0"/>
          <a:chOff x="0" y="0"/>
          <a:chExt cx="0" cy="0"/>
        </a:xfrm>
      </p:grpSpPr>
      <p:sp>
        <p:nvSpPr>
          <p:cNvPr id="8735" name="Google Shape;8735;gf762d480cb_1_229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6" name="Google Shape;8736;gf762d480cb_1_229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5"/>
        <p:cNvGrpSpPr/>
        <p:nvPr/>
      </p:nvGrpSpPr>
      <p:grpSpPr>
        <a:xfrm>
          <a:off x="0" y="0"/>
          <a:ext cx="0" cy="0"/>
          <a:chOff x="0" y="0"/>
          <a:chExt cx="0" cy="0"/>
        </a:xfrm>
      </p:grpSpPr>
      <p:sp>
        <p:nvSpPr>
          <p:cNvPr id="9106" name="Google Shape;9106;gf762d480cb_1_233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07" name="Google Shape;9107;gf762d480cb_1_23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2"/>
        <p:cNvGrpSpPr/>
        <p:nvPr/>
      </p:nvGrpSpPr>
      <p:grpSpPr>
        <a:xfrm>
          <a:off x="0" y="0"/>
          <a:ext cx="0" cy="0"/>
          <a:chOff x="0" y="0"/>
          <a:chExt cx="0" cy="0"/>
        </a:xfrm>
      </p:grpSpPr>
      <p:sp>
        <p:nvSpPr>
          <p:cNvPr id="9483" name="Google Shape;9483;gf762d480cb_1_237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4" name="Google Shape;9484;gf762d480cb_1_23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gd49886441b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gd49886441b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3"/>
        <p:cNvGrpSpPr/>
        <p:nvPr/>
      </p:nvGrpSpPr>
      <p:grpSpPr>
        <a:xfrm>
          <a:off x="0" y="0"/>
          <a:ext cx="0" cy="0"/>
          <a:chOff x="0" y="0"/>
          <a:chExt cx="0" cy="0"/>
        </a:xfrm>
      </p:grpSpPr>
      <p:sp>
        <p:nvSpPr>
          <p:cNvPr id="9914" name="Google Shape;9914;gf762d480cb_1_24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5" name="Google Shape;9915;gf762d480cb_1_24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6"/>
        <p:cNvGrpSpPr/>
        <p:nvPr/>
      </p:nvGrpSpPr>
      <p:grpSpPr>
        <a:xfrm>
          <a:off x="0" y="0"/>
          <a:ext cx="0" cy="0"/>
          <a:chOff x="0" y="0"/>
          <a:chExt cx="0" cy="0"/>
        </a:xfrm>
      </p:grpSpPr>
      <p:sp>
        <p:nvSpPr>
          <p:cNvPr id="10707" name="Google Shape;10707;gf762d480cb_1_249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8" name="Google Shape;10708;gf762d480cb_1_249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47"/>
        <p:cNvGrpSpPr/>
        <p:nvPr/>
      </p:nvGrpSpPr>
      <p:grpSpPr>
        <a:xfrm>
          <a:off x="0" y="0"/>
          <a:ext cx="0" cy="0"/>
          <a:chOff x="0" y="0"/>
          <a:chExt cx="0" cy="0"/>
        </a:xfrm>
      </p:grpSpPr>
      <p:sp>
        <p:nvSpPr>
          <p:cNvPr id="11448" name="Google Shape;11448;gf762d480cb_1_256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9" name="Google Shape;11449;gf762d480cb_1_256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0"/>
        <p:cNvGrpSpPr/>
        <p:nvPr/>
      </p:nvGrpSpPr>
      <p:grpSpPr>
        <a:xfrm>
          <a:off x="0" y="0"/>
          <a:ext cx="0" cy="0"/>
          <a:chOff x="0" y="0"/>
          <a:chExt cx="0" cy="0"/>
        </a:xfrm>
      </p:grpSpPr>
      <p:sp>
        <p:nvSpPr>
          <p:cNvPr id="12141" name="Google Shape;12141;gf762d480cb_1_263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42" name="Google Shape;12142;gf762d480cb_1_26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42"/>
        <p:cNvGrpSpPr/>
        <p:nvPr/>
      </p:nvGrpSpPr>
      <p:grpSpPr>
        <a:xfrm>
          <a:off x="0" y="0"/>
          <a:ext cx="0" cy="0"/>
          <a:chOff x="0" y="0"/>
          <a:chExt cx="0" cy="0"/>
        </a:xfrm>
      </p:grpSpPr>
      <p:sp>
        <p:nvSpPr>
          <p:cNvPr id="12443" name="Google Shape;12443;gf762d480cb_1_266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4" name="Google Shape;12444;gf762d480cb_1_26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82"/>
        <p:cNvGrpSpPr/>
        <p:nvPr/>
      </p:nvGrpSpPr>
      <p:grpSpPr>
        <a:xfrm>
          <a:off x="0" y="0"/>
          <a:ext cx="0" cy="0"/>
          <a:chOff x="0" y="0"/>
          <a:chExt cx="0" cy="0"/>
        </a:xfrm>
      </p:grpSpPr>
      <p:sp>
        <p:nvSpPr>
          <p:cNvPr id="13083" name="Google Shape;13083;gf762d480cb_1_293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4" name="Google Shape;13084;gf762d480cb_1_29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gd49886441b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 name="Google Shape;301;gd49886441b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dc763f213c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dc763f213c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
        <p:cNvGrpSpPr/>
        <p:nvPr/>
      </p:nvGrpSpPr>
      <p:grpSpPr>
        <a:xfrm>
          <a:off x="0" y="0"/>
          <a:ext cx="0" cy="0"/>
          <a:chOff x="0" y="0"/>
          <a:chExt cx="0" cy="0"/>
        </a:xfrm>
      </p:grpSpPr>
      <p:sp>
        <p:nvSpPr>
          <p:cNvPr id="336" name="Google Shape;336;gf762d480cb_1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 name="Google Shape;337;gf762d480cb_1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
        <p:cNvGrpSpPr/>
        <p:nvPr/>
      </p:nvGrpSpPr>
      <p:grpSpPr>
        <a:xfrm>
          <a:off x="0" y="0"/>
          <a:ext cx="0" cy="0"/>
          <a:chOff x="0" y="0"/>
          <a:chExt cx="0" cy="0"/>
        </a:xfrm>
      </p:grpSpPr>
      <p:sp>
        <p:nvSpPr>
          <p:cNvPr id="344" name="Google Shape;344;gf762d480cb_1_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 name="Google Shape;345;gf762d480cb_1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
        <p:cNvGrpSpPr/>
        <p:nvPr/>
      </p:nvGrpSpPr>
      <p:grpSpPr>
        <a:xfrm>
          <a:off x="0" y="0"/>
          <a:ext cx="0" cy="0"/>
          <a:chOff x="0" y="0"/>
          <a:chExt cx="0" cy="0"/>
        </a:xfrm>
      </p:grpSpPr>
      <p:sp>
        <p:nvSpPr>
          <p:cNvPr id="360" name="Google Shape;360;gf762d480cb_1_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 name="Google Shape;361;gf762d480cb_1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10800000">
            <a:off x="170500" y="140625"/>
            <a:ext cx="1930800" cy="1930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10800000">
            <a:off x="2318150" y="3419500"/>
            <a:ext cx="1815600" cy="1815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ctrTitle"/>
          </p:nvPr>
        </p:nvSpPr>
        <p:spPr>
          <a:xfrm>
            <a:off x="3856210" y="901638"/>
            <a:ext cx="4333800" cy="26085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5200"/>
              <a:buNone/>
              <a:defRPr sz="5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4059700" y="3831413"/>
            <a:ext cx="4040400" cy="410400"/>
          </a:xfrm>
          <a:prstGeom prst="rect">
            <a:avLst/>
          </a:prstGeom>
          <a:solidFill>
            <a:schemeClr val="dk1"/>
          </a:solidFill>
          <a:ln>
            <a:noFill/>
          </a:ln>
        </p:spPr>
        <p:txBody>
          <a:bodyPr spcFirstLastPara="1" wrap="square" lIns="91425" tIns="91425" rIns="91425" bIns="91425" anchor="ctr" anchorCtr="0">
            <a:noAutofit/>
          </a:bodyPr>
          <a:lstStyle>
            <a:lvl1pPr lvl="0" algn="r">
              <a:lnSpc>
                <a:spcPct val="115000"/>
              </a:lnSpc>
              <a:spcBef>
                <a:spcPts val="0"/>
              </a:spcBef>
              <a:spcAft>
                <a:spcPts val="0"/>
              </a:spcAft>
              <a:buSzPts val="1400"/>
              <a:buNone/>
              <a:defRPr sz="1800">
                <a:solidFill>
                  <a:schemeClr val="lt2"/>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7"/>
        <p:cNvGrpSpPr/>
        <p:nvPr/>
      </p:nvGrpSpPr>
      <p:grpSpPr>
        <a:xfrm>
          <a:off x="0" y="0"/>
          <a:ext cx="0" cy="0"/>
          <a:chOff x="0" y="0"/>
          <a:chExt cx="0" cy="0"/>
        </a:xfrm>
      </p:grpSpPr>
      <p:sp>
        <p:nvSpPr>
          <p:cNvPr id="68" name="Google Shape;68;p11"/>
          <p:cNvSpPr/>
          <p:nvPr/>
        </p:nvSpPr>
        <p:spPr>
          <a:xfrm rot="10800000">
            <a:off x="7042075" y="3094850"/>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1"/>
          <p:cNvSpPr/>
          <p:nvPr/>
        </p:nvSpPr>
        <p:spPr>
          <a:xfrm rot="10800000">
            <a:off x="2793975" y="228600"/>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1"/>
          <p:cNvSpPr/>
          <p:nvPr/>
        </p:nvSpPr>
        <p:spPr>
          <a:xfrm rot="10800000">
            <a:off x="548475" y="3267600"/>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1"/>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1"/>
          <p:cNvSpPr txBox="1">
            <a:spLocks noGrp="1"/>
          </p:cNvSpPr>
          <p:nvPr>
            <p:ph type="title" hasCustomPrompt="1"/>
          </p:nvPr>
        </p:nvSpPr>
        <p:spPr>
          <a:xfrm>
            <a:off x="3757465" y="1449500"/>
            <a:ext cx="4495500" cy="1511100"/>
          </a:xfrm>
          <a:prstGeom prst="rect">
            <a:avLst/>
          </a:prstGeom>
        </p:spPr>
        <p:txBody>
          <a:bodyPr spcFirstLastPara="1" wrap="square" lIns="91425" tIns="91425" rIns="91425" bIns="91425" anchor="ctr" anchorCtr="0">
            <a:noAutofit/>
          </a:bodyPr>
          <a:lstStyle>
            <a:lvl1pPr lvl="0" rtl="0">
              <a:spcBef>
                <a:spcPts val="0"/>
              </a:spcBef>
              <a:spcAft>
                <a:spcPts val="0"/>
              </a:spcAft>
              <a:buSzPts val="9600"/>
              <a:buNone/>
              <a:defRPr sz="12900"/>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
        <p:nvSpPr>
          <p:cNvPr id="73" name="Google Shape;73;p11"/>
          <p:cNvSpPr txBox="1">
            <a:spLocks noGrp="1"/>
          </p:cNvSpPr>
          <p:nvPr>
            <p:ph type="subTitle" idx="1"/>
          </p:nvPr>
        </p:nvSpPr>
        <p:spPr>
          <a:xfrm>
            <a:off x="3539575" y="3229300"/>
            <a:ext cx="4495500" cy="464700"/>
          </a:xfrm>
          <a:prstGeom prst="rect">
            <a:avLst/>
          </a:prstGeom>
          <a:solidFill>
            <a:schemeClr val="dk1"/>
          </a:solidFill>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800">
                <a:solidFill>
                  <a:schemeClr val="lt2"/>
                </a:solidFill>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75"/>
        <p:cNvGrpSpPr/>
        <p:nvPr/>
      </p:nvGrpSpPr>
      <p:grpSpPr>
        <a:xfrm>
          <a:off x="0" y="0"/>
          <a:ext cx="0" cy="0"/>
          <a:chOff x="0" y="0"/>
          <a:chExt cx="0" cy="0"/>
        </a:xfrm>
      </p:grpSpPr>
      <p:sp>
        <p:nvSpPr>
          <p:cNvPr id="76" name="Google Shape;76;p13"/>
          <p:cNvSpPr/>
          <p:nvPr/>
        </p:nvSpPr>
        <p:spPr>
          <a:xfrm rot="10800000">
            <a:off x="7709800" y="-343925"/>
            <a:ext cx="1710300" cy="1710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3"/>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3"/>
          <p:cNvSpPr txBox="1">
            <a:spLocks noGrp="1"/>
          </p:cNvSpPr>
          <p:nvPr>
            <p:ph type="title"/>
          </p:nvPr>
        </p:nvSpPr>
        <p:spPr>
          <a:xfrm>
            <a:off x="1746189" y="1600415"/>
            <a:ext cx="1608300" cy="3936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
        <p:nvSpPr>
          <p:cNvPr id="79" name="Google Shape;79;p13"/>
          <p:cNvSpPr txBox="1">
            <a:spLocks noGrp="1"/>
          </p:cNvSpPr>
          <p:nvPr>
            <p:ph type="title" idx="2" hasCustomPrompt="1"/>
          </p:nvPr>
        </p:nvSpPr>
        <p:spPr>
          <a:xfrm>
            <a:off x="879450" y="1843146"/>
            <a:ext cx="8013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80" name="Google Shape;80;p13"/>
          <p:cNvSpPr txBox="1">
            <a:spLocks noGrp="1"/>
          </p:cNvSpPr>
          <p:nvPr>
            <p:ph type="subTitle" idx="1"/>
          </p:nvPr>
        </p:nvSpPr>
        <p:spPr>
          <a:xfrm>
            <a:off x="1746200" y="1994118"/>
            <a:ext cx="1608300" cy="485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 name="Google Shape;81;p13"/>
          <p:cNvSpPr txBox="1">
            <a:spLocks noGrp="1"/>
          </p:cNvSpPr>
          <p:nvPr>
            <p:ph type="title" idx="3"/>
          </p:nvPr>
        </p:nvSpPr>
        <p:spPr>
          <a:xfrm>
            <a:off x="4259277" y="1600415"/>
            <a:ext cx="1608300" cy="3936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0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
        <p:nvSpPr>
          <p:cNvPr id="82" name="Google Shape;82;p13"/>
          <p:cNvSpPr txBox="1">
            <a:spLocks noGrp="1"/>
          </p:cNvSpPr>
          <p:nvPr>
            <p:ph type="title" idx="4" hasCustomPrompt="1"/>
          </p:nvPr>
        </p:nvSpPr>
        <p:spPr>
          <a:xfrm>
            <a:off x="3392523" y="1843146"/>
            <a:ext cx="8013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83" name="Google Shape;83;p13"/>
          <p:cNvSpPr txBox="1">
            <a:spLocks noGrp="1"/>
          </p:cNvSpPr>
          <p:nvPr>
            <p:ph type="subTitle" idx="5"/>
          </p:nvPr>
        </p:nvSpPr>
        <p:spPr>
          <a:xfrm>
            <a:off x="4259277" y="1994154"/>
            <a:ext cx="1608300" cy="485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1400"/>
              <a:buNone/>
              <a:defRPr sz="1400"/>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84" name="Google Shape;84;p13"/>
          <p:cNvSpPr txBox="1">
            <a:spLocks noGrp="1"/>
          </p:cNvSpPr>
          <p:nvPr>
            <p:ph type="title" idx="6"/>
          </p:nvPr>
        </p:nvSpPr>
        <p:spPr>
          <a:xfrm>
            <a:off x="1746202" y="3183115"/>
            <a:ext cx="1608300" cy="3936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0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
        <p:nvSpPr>
          <p:cNvPr id="85" name="Google Shape;85;p13"/>
          <p:cNvSpPr txBox="1">
            <a:spLocks noGrp="1"/>
          </p:cNvSpPr>
          <p:nvPr>
            <p:ph type="title" idx="7" hasCustomPrompt="1"/>
          </p:nvPr>
        </p:nvSpPr>
        <p:spPr>
          <a:xfrm>
            <a:off x="879450" y="3432084"/>
            <a:ext cx="8013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86" name="Google Shape;86;p13"/>
          <p:cNvSpPr txBox="1">
            <a:spLocks noGrp="1"/>
          </p:cNvSpPr>
          <p:nvPr>
            <p:ph type="subTitle" idx="8"/>
          </p:nvPr>
        </p:nvSpPr>
        <p:spPr>
          <a:xfrm>
            <a:off x="1746200" y="3576718"/>
            <a:ext cx="1608300" cy="485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 name="Google Shape;87;p13"/>
          <p:cNvSpPr txBox="1">
            <a:spLocks noGrp="1"/>
          </p:cNvSpPr>
          <p:nvPr>
            <p:ph type="title" idx="9"/>
          </p:nvPr>
        </p:nvSpPr>
        <p:spPr>
          <a:xfrm>
            <a:off x="4259277" y="3183105"/>
            <a:ext cx="1608300" cy="3936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0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
        <p:nvSpPr>
          <p:cNvPr id="88" name="Google Shape;88;p13"/>
          <p:cNvSpPr txBox="1">
            <a:spLocks noGrp="1"/>
          </p:cNvSpPr>
          <p:nvPr>
            <p:ph type="title" idx="13" hasCustomPrompt="1"/>
          </p:nvPr>
        </p:nvSpPr>
        <p:spPr>
          <a:xfrm>
            <a:off x="3392523" y="3432084"/>
            <a:ext cx="8013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89" name="Google Shape;89;p13"/>
          <p:cNvSpPr txBox="1">
            <a:spLocks noGrp="1"/>
          </p:cNvSpPr>
          <p:nvPr>
            <p:ph type="subTitle" idx="14"/>
          </p:nvPr>
        </p:nvSpPr>
        <p:spPr>
          <a:xfrm>
            <a:off x="4259275" y="3576714"/>
            <a:ext cx="1608300" cy="485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1400"/>
              <a:buNone/>
              <a:defRPr sz="1400"/>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90" name="Google Shape;90;p13"/>
          <p:cNvSpPr txBox="1">
            <a:spLocks noGrp="1"/>
          </p:cNvSpPr>
          <p:nvPr>
            <p:ph type="title" idx="15"/>
          </p:nvPr>
        </p:nvSpPr>
        <p:spPr>
          <a:xfrm>
            <a:off x="6775100" y="1600415"/>
            <a:ext cx="1608300" cy="3936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0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
        <p:nvSpPr>
          <p:cNvPr id="91" name="Google Shape;91;p13"/>
          <p:cNvSpPr txBox="1">
            <a:spLocks noGrp="1"/>
          </p:cNvSpPr>
          <p:nvPr>
            <p:ph type="title" idx="16" hasCustomPrompt="1"/>
          </p:nvPr>
        </p:nvSpPr>
        <p:spPr>
          <a:xfrm>
            <a:off x="5905600" y="1843146"/>
            <a:ext cx="8013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2" name="Google Shape;92;p13"/>
          <p:cNvSpPr txBox="1">
            <a:spLocks noGrp="1"/>
          </p:cNvSpPr>
          <p:nvPr>
            <p:ph type="subTitle" idx="17"/>
          </p:nvPr>
        </p:nvSpPr>
        <p:spPr>
          <a:xfrm>
            <a:off x="6775101" y="1994078"/>
            <a:ext cx="1608300" cy="485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1400"/>
              <a:buNone/>
              <a:defRPr sz="1400"/>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93" name="Google Shape;93;p13"/>
          <p:cNvSpPr txBox="1">
            <a:spLocks noGrp="1"/>
          </p:cNvSpPr>
          <p:nvPr>
            <p:ph type="title" idx="18"/>
          </p:nvPr>
        </p:nvSpPr>
        <p:spPr>
          <a:xfrm>
            <a:off x="6775100" y="3177518"/>
            <a:ext cx="1608300" cy="3936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0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
        <p:nvSpPr>
          <p:cNvPr id="94" name="Google Shape;94;p13"/>
          <p:cNvSpPr txBox="1">
            <a:spLocks noGrp="1"/>
          </p:cNvSpPr>
          <p:nvPr>
            <p:ph type="title" idx="19" hasCustomPrompt="1"/>
          </p:nvPr>
        </p:nvSpPr>
        <p:spPr>
          <a:xfrm>
            <a:off x="5905600" y="3432084"/>
            <a:ext cx="8013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 name="Google Shape;95;p13"/>
          <p:cNvSpPr txBox="1">
            <a:spLocks noGrp="1"/>
          </p:cNvSpPr>
          <p:nvPr>
            <p:ph type="subTitle" idx="20"/>
          </p:nvPr>
        </p:nvSpPr>
        <p:spPr>
          <a:xfrm>
            <a:off x="6775100" y="3576714"/>
            <a:ext cx="1608300" cy="485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1400"/>
              <a:buNone/>
              <a:defRPr sz="1400"/>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96" name="Google Shape;96;p13"/>
          <p:cNvSpPr txBox="1">
            <a:spLocks noGrp="1"/>
          </p:cNvSpPr>
          <p:nvPr>
            <p:ph type="title" idx="21"/>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97" name="Google Shape;97;p13"/>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8"/>
        <p:cNvGrpSpPr/>
        <p:nvPr/>
      </p:nvGrpSpPr>
      <p:grpSpPr>
        <a:xfrm>
          <a:off x="0" y="0"/>
          <a:ext cx="0" cy="0"/>
          <a:chOff x="0" y="0"/>
          <a:chExt cx="0" cy="0"/>
        </a:xfrm>
      </p:grpSpPr>
      <p:sp>
        <p:nvSpPr>
          <p:cNvPr id="99" name="Google Shape;99;p14"/>
          <p:cNvSpPr/>
          <p:nvPr/>
        </p:nvSpPr>
        <p:spPr>
          <a:xfrm rot="10800000">
            <a:off x="7762675" y="2677075"/>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4"/>
          <p:cNvSpPr/>
          <p:nvPr/>
        </p:nvSpPr>
        <p:spPr>
          <a:xfrm rot="10800000">
            <a:off x="0" y="-67200"/>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4"/>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4"/>
          <p:cNvSpPr txBox="1">
            <a:spLocks noGrp="1"/>
          </p:cNvSpPr>
          <p:nvPr>
            <p:ph type="subTitle" idx="1"/>
          </p:nvPr>
        </p:nvSpPr>
        <p:spPr>
          <a:xfrm>
            <a:off x="1132500" y="2374500"/>
            <a:ext cx="6879000" cy="172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rtl="0">
              <a:lnSpc>
                <a:spcPct val="100000"/>
              </a:lnSpc>
              <a:spcBef>
                <a:spcPts val="0"/>
              </a:spcBef>
              <a:spcAft>
                <a:spcPts val="0"/>
              </a:spcAft>
              <a:buSzPts val="2500"/>
              <a:buNone/>
              <a:defRPr sz="2500"/>
            </a:lvl2pPr>
            <a:lvl3pPr lvl="2" rtl="0">
              <a:lnSpc>
                <a:spcPct val="100000"/>
              </a:lnSpc>
              <a:spcBef>
                <a:spcPts val="0"/>
              </a:spcBef>
              <a:spcAft>
                <a:spcPts val="0"/>
              </a:spcAft>
              <a:buSzPts val="2500"/>
              <a:buNone/>
              <a:defRPr sz="2500"/>
            </a:lvl3pPr>
            <a:lvl4pPr lvl="3" rtl="0">
              <a:lnSpc>
                <a:spcPct val="100000"/>
              </a:lnSpc>
              <a:spcBef>
                <a:spcPts val="0"/>
              </a:spcBef>
              <a:spcAft>
                <a:spcPts val="0"/>
              </a:spcAft>
              <a:buSzPts val="2500"/>
              <a:buNone/>
              <a:defRPr sz="2500"/>
            </a:lvl4pPr>
            <a:lvl5pPr lvl="4" rtl="0">
              <a:lnSpc>
                <a:spcPct val="100000"/>
              </a:lnSpc>
              <a:spcBef>
                <a:spcPts val="0"/>
              </a:spcBef>
              <a:spcAft>
                <a:spcPts val="0"/>
              </a:spcAft>
              <a:buSzPts val="2500"/>
              <a:buNone/>
              <a:defRPr sz="2500"/>
            </a:lvl5pPr>
            <a:lvl6pPr lvl="5" rtl="0">
              <a:lnSpc>
                <a:spcPct val="100000"/>
              </a:lnSpc>
              <a:spcBef>
                <a:spcPts val="0"/>
              </a:spcBef>
              <a:spcAft>
                <a:spcPts val="0"/>
              </a:spcAft>
              <a:buSzPts val="2500"/>
              <a:buNone/>
              <a:defRPr sz="2500"/>
            </a:lvl6pPr>
            <a:lvl7pPr lvl="6" rtl="0">
              <a:lnSpc>
                <a:spcPct val="100000"/>
              </a:lnSpc>
              <a:spcBef>
                <a:spcPts val="0"/>
              </a:spcBef>
              <a:spcAft>
                <a:spcPts val="0"/>
              </a:spcAft>
              <a:buSzPts val="2500"/>
              <a:buNone/>
              <a:defRPr sz="2500"/>
            </a:lvl7pPr>
            <a:lvl8pPr lvl="7" rtl="0">
              <a:lnSpc>
                <a:spcPct val="100000"/>
              </a:lnSpc>
              <a:spcBef>
                <a:spcPts val="0"/>
              </a:spcBef>
              <a:spcAft>
                <a:spcPts val="0"/>
              </a:spcAft>
              <a:buSzPts val="2500"/>
              <a:buNone/>
              <a:defRPr sz="2500"/>
            </a:lvl8pPr>
            <a:lvl9pPr lvl="8" rtl="0">
              <a:lnSpc>
                <a:spcPct val="100000"/>
              </a:lnSpc>
              <a:spcBef>
                <a:spcPts val="0"/>
              </a:spcBef>
              <a:spcAft>
                <a:spcPts val="0"/>
              </a:spcAft>
              <a:buSzPts val="2500"/>
              <a:buNone/>
              <a:defRPr sz="2500"/>
            </a:lvl9pPr>
          </a:lstStyle>
          <a:p>
            <a:endParaRPr/>
          </a:p>
        </p:txBody>
      </p:sp>
      <p:sp>
        <p:nvSpPr>
          <p:cNvPr id="103" name="Google Shape;103;p14"/>
          <p:cNvSpPr txBox="1">
            <a:spLocks noGrp="1"/>
          </p:cNvSpPr>
          <p:nvPr>
            <p:ph type="title"/>
          </p:nvPr>
        </p:nvSpPr>
        <p:spPr>
          <a:xfrm>
            <a:off x="5516100" y="3555896"/>
            <a:ext cx="2495400" cy="547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2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104"/>
        <p:cNvGrpSpPr/>
        <p:nvPr/>
      </p:nvGrpSpPr>
      <p:grpSpPr>
        <a:xfrm>
          <a:off x="0" y="0"/>
          <a:ext cx="0" cy="0"/>
          <a:chOff x="0" y="0"/>
          <a:chExt cx="0" cy="0"/>
        </a:xfrm>
      </p:grpSpPr>
      <p:sp>
        <p:nvSpPr>
          <p:cNvPr id="105" name="Google Shape;105;p15"/>
          <p:cNvSpPr/>
          <p:nvPr/>
        </p:nvSpPr>
        <p:spPr>
          <a:xfrm rot="10800000">
            <a:off x="-179600" y="2051200"/>
            <a:ext cx="1482000" cy="14820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5"/>
          <p:cNvSpPr/>
          <p:nvPr/>
        </p:nvSpPr>
        <p:spPr>
          <a:xfrm rot="10800000">
            <a:off x="7215475" y="3233325"/>
            <a:ext cx="1482000" cy="14820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5"/>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5"/>
          <p:cNvSpPr txBox="1">
            <a:spLocks noGrp="1"/>
          </p:cNvSpPr>
          <p:nvPr>
            <p:ph type="subTitle" idx="1"/>
          </p:nvPr>
        </p:nvSpPr>
        <p:spPr>
          <a:xfrm>
            <a:off x="1177925" y="2477000"/>
            <a:ext cx="2575200" cy="97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595959"/>
              </a:buClr>
              <a:buSzPts val="1400"/>
              <a:buFont typeface="Anaheim"/>
              <a:buAutoNum type="arabicPeriod"/>
              <a:defRPr/>
            </a:lvl1pPr>
            <a:lvl2pPr lvl="1" algn="ctr" rtl="0">
              <a:lnSpc>
                <a:spcPct val="100000"/>
              </a:lnSpc>
              <a:spcBef>
                <a:spcPts val="0"/>
              </a:spcBef>
              <a:spcAft>
                <a:spcPts val="0"/>
              </a:spcAft>
              <a:buClr>
                <a:srgbClr val="595959"/>
              </a:buClr>
              <a:buSzPts val="1400"/>
              <a:buFont typeface="Anaheim"/>
              <a:buAutoNum type="alphaLcPeriod"/>
              <a:defRPr/>
            </a:lvl2pPr>
            <a:lvl3pPr lvl="2" algn="ctr" rtl="0">
              <a:lnSpc>
                <a:spcPct val="100000"/>
              </a:lnSpc>
              <a:spcBef>
                <a:spcPts val="0"/>
              </a:spcBef>
              <a:spcAft>
                <a:spcPts val="0"/>
              </a:spcAft>
              <a:buClr>
                <a:srgbClr val="595959"/>
              </a:buClr>
              <a:buSzPts val="1400"/>
              <a:buFont typeface="Anaheim"/>
              <a:buAutoNum type="romanLcPeriod"/>
              <a:defRPr/>
            </a:lvl3pPr>
            <a:lvl4pPr lvl="3" algn="ctr" rtl="0">
              <a:lnSpc>
                <a:spcPct val="100000"/>
              </a:lnSpc>
              <a:spcBef>
                <a:spcPts val="0"/>
              </a:spcBef>
              <a:spcAft>
                <a:spcPts val="0"/>
              </a:spcAft>
              <a:buClr>
                <a:srgbClr val="595959"/>
              </a:buClr>
              <a:buSzPts val="1400"/>
              <a:buFont typeface="Anaheim"/>
              <a:buAutoNum type="arabicPeriod"/>
              <a:defRPr/>
            </a:lvl4pPr>
            <a:lvl5pPr lvl="4" algn="ctr" rtl="0">
              <a:lnSpc>
                <a:spcPct val="100000"/>
              </a:lnSpc>
              <a:spcBef>
                <a:spcPts val="0"/>
              </a:spcBef>
              <a:spcAft>
                <a:spcPts val="0"/>
              </a:spcAft>
              <a:buClr>
                <a:srgbClr val="595959"/>
              </a:buClr>
              <a:buSzPts val="1400"/>
              <a:buFont typeface="Anaheim"/>
              <a:buAutoNum type="alphaLcPeriod"/>
              <a:defRPr/>
            </a:lvl5pPr>
            <a:lvl6pPr lvl="5" algn="ctr" rtl="0">
              <a:lnSpc>
                <a:spcPct val="100000"/>
              </a:lnSpc>
              <a:spcBef>
                <a:spcPts val="0"/>
              </a:spcBef>
              <a:spcAft>
                <a:spcPts val="0"/>
              </a:spcAft>
              <a:buClr>
                <a:srgbClr val="595959"/>
              </a:buClr>
              <a:buSzPts val="1400"/>
              <a:buFont typeface="Anaheim"/>
              <a:buAutoNum type="romanLcPeriod"/>
              <a:defRPr/>
            </a:lvl6pPr>
            <a:lvl7pPr lvl="6" algn="ctr" rtl="0">
              <a:lnSpc>
                <a:spcPct val="100000"/>
              </a:lnSpc>
              <a:spcBef>
                <a:spcPts val="0"/>
              </a:spcBef>
              <a:spcAft>
                <a:spcPts val="0"/>
              </a:spcAft>
              <a:buClr>
                <a:srgbClr val="595959"/>
              </a:buClr>
              <a:buSzPts val="1400"/>
              <a:buFont typeface="Anaheim"/>
              <a:buAutoNum type="arabicPeriod"/>
              <a:defRPr/>
            </a:lvl7pPr>
            <a:lvl8pPr lvl="7" algn="ctr" rtl="0">
              <a:lnSpc>
                <a:spcPct val="100000"/>
              </a:lnSpc>
              <a:spcBef>
                <a:spcPts val="0"/>
              </a:spcBef>
              <a:spcAft>
                <a:spcPts val="0"/>
              </a:spcAft>
              <a:buClr>
                <a:srgbClr val="595959"/>
              </a:buClr>
              <a:buSzPts val="1400"/>
              <a:buFont typeface="Anaheim"/>
              <a:buAutoNum type="alphaLcPeriod"/>
              <a:defRPr/>
            </a:lvl8pPr>
            <a:lvl9pPr lvl="8" algn="ctr" rtl="0">
              <a:lnSpc>
                <a:spcPct val="100000"/>
              </a:lnSpc>
              <a:spcBef>
                <a:spcPts val="0"/>
              </a:spcBef>
              <a:spcAft>
                <a:spcPts val="0"/>
              </a:spcAft>
              <a:buClr>
                <a:srgbClr val="595959"/>
              </a:buClr>
              <a:buSzPts val="1400"/>
              <a:buFont typeface="Anaheim"/>
              <a:buAutoNum type="romanLcPeriod"/>
              <a:defRPr/>
            </a:lvl9pPr>
          </a:lstStyle>
          <a:p>
            <a:endParaRPr/>
          </a:p>
        </p:txBody>
      </p:sp>
      <p:sp>
        <p:nvSpPr>
          <p:cNvPr id="109" name="Google Shape;109;p15"/>
          <p:cNvSpPr txBox="1">
            <a:spLocks noGrp="1"/>
          </p:cNvSpPr>
          <p:nvPr>
            <p:ph type="title"/>
          </p:nvPr>
        </p:nvSpPr>
        <p:spPr>
          <a:xfrm>
            <a:off x="1177925" y="1881125"/>
            <a:ext cx="25752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sz="45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3">
    <p:spTree>
      <p:nvGrpSpPr>
        <p:cNvPr id="1" name="Shape 110"/>
        <p:cNvGrpSpPr/>
        <p:nvPr/>
      </p:nvGrpSpPr>
      <p:grpSpPr>
        <a:xfrm>
          <a:off x="0" y="0"/>
          <a:ext cx="0" cy="0"/>
          <a:chOff x="0" y="0"/>
          <a:chExt cx="0" cy="0"/>
        </a:xfrm>
      </p:grpSpPr>
      <p:sp>
        <p:nvSpPr>
          <p:cNvPr id="111" name="Google Shape;111;p16"/>
          <p:cNvSpPr/>
          <p:nvPr/>
        </p:nvSpPr>
        <p:spPr>
          <a:xfrm rot="10800000">
            <a:off x="7325825" y="3534350"/>
            <a:ext cx="1478100" cy="1478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6"/>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6"/>
          <p:cNvSpPr txBox="1">
            <a:spLocks noGrp="1"/>
          </p:cNvSpPr>
          <p:nvPr>
            <p:ph type="title"/>
          </p:nvPr>
        </p:nvSpPr>
        <p:spPr>
          <a:xfrm>
            <a:off x="1344675" y="896188"/>
            <a:ext cx="2146500" cy="23124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14" name="Google Shape;114;p16"/>
          <p:cNvSpPr txBox="1">
            <a:spLocks noGrp="1"/>
          </p:cNvSpPr>
          <p:nvPr>
            <p:ph type="body" idx="1"/>
          </p:nvPr>
        </p:nvSpPr>
        <p:spPr>
          <a:xfrm>
            <a:off x="1344675" y="3071023"/>
            <a:ext cx="2529300" cy="974400"/>
          </a:xfrm>
          <a:prstGeom prst="rect">
            <a:avLst/>
          </a:prstGeom>
        </p:spPr>
        <p:txBody>
          <a:bodyPr spcFirstLastPara="1" wrap="square" lIns="91425" tIns="91425" rIns="91425" bIns="91425" anchor="ctr" anchorCtr="0">
            <a:noAutofit/>
          </a:bodyPr>
          <a:lstStyle>
            <a:lvl1pPr marL="457200" lvl="0" indent="-317500" rtl="0">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CUSTOM_1">
    <p:spTree>
      <p:nvGrpSpPr>
        <p:cNvPr id="1" name="Shape 115"/>
        <p:cNvGrpSpPr/>
        <p:nvPr/>
      </p:nvGrpSpPr>
      <p:grpSpPr>
        <a:xfrm>
          <a:off x="0" y="0"/>
          <a:ext cx="0" cy="0"/>
          <a:chOff x="0" y="0"/>
          <a:chExt cx="0" cy="0"/>
        </a:xfrm>
      </p:grpSpPr>
      <p:sp>
        <p:nvSpPr>
          <p:cNvPr id="116" name="Google Shape;116;p17"/>
          <p:cNvSpPr/>
          <p:nvPr/>
        </p:nvSpPr>
        <p:spPr>
          <a:xfrm rot="10800000">
            <a:off x="7044650" y="1658152"/>
            <a:ext cx="1991400" cy="19914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7"/>
          <p:cNvSpPr txBox="1">
            <a:spLocks noGrp="1"/>
          </p:cNvSpPr>
          <p:nvPr>
            <p:ph type="title"/>
          </p:nvPr>
        </p:nvSpPr>
        <p:spPr>
          <a:xfrm>
            <a:off x="2378608" y="1713129"/>
            <a:ext cx="2893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18" name="Google Shape;118;p17"/>
          <p:cNvSpPr txBox="1">
            <a:spLocks noGrp="1"/>
          </p:cNvSpPr>
          <p:nvPr>
            <p:ph type="subTitle" idx="1"/>
          </p:nvPr>
        </p:nvSpPr>
        <p:spPr>
          <a:xfrm>
            <a:off x="2378600" y="2017827"/>
            <a:ext cx="2893500" cy="60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9" name="Google Shape;119;p17"/>
          <p:cNvSpPr txBox="1">
            <a:spLocks noGrp="1"/>
          </p:cNvSpPr>
          <p:nvPr>
            <p:ph type="title" idx="2"/>
          </p:nvPr>
        </p:nvSpPr>
        <p:spPr>
          <a:xfrm>
            <a:off x="2378600" y="3246668"/>
            <a:ext cx="2893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20" name="Google Shape;120;p17"/>
          <p:cNvSpPr txBox="1">
            <a:spLocks noGrp="1"/>
          </p:cNvSpPr>
          <p:nvPr>
            <p:ph type="subTitle" idx="3"/>
          </p:nvPr>
        </p:nvSpPr>
        <p:spPr>
          <a:xfrm>
            <a:off x="2378600" y="3551357"/>
            <a:ext cx="2893500" cy="60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21" name="Google Shape;121;p17"/>
          <p:cNvSpPr txBox="1">
            <a:spLocks noGrp="1"/>
          </p:cNvSpPr>
          <p:nvPr>
            <p:ph type="title" idx="4"/>
          </p:nvPr>
        </p:nvSpPr>
        <p:spPr>
          <a:xfrm>
            <a:off x="872400" y="537575"/>
            <a:ext cx="66771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22" name="Google Shape;122;p17"/>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 name="Google Shape;123;p17"/>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2">
  <p:cSld name="CUSTOM_1_1">
    <p:spTree>
      <p:nvGrpSpPr>
        <p:cNvPr id="1" name="Shape 124"/>
        <p:cNvGrpSpPr/>
        <p:nvPr/>
      </p:nvGrpSpPr>
      <p:grpSpPr>
        <a:xfrm>
          <a:off x="0" y="0"/>
          <a:ext cx="0" cy="0"/>
          <a:chOff x="0" y="0"/>
          <a:chExt cx="0" cy="0"/>
        </a:xfrm>
      </p:grpSpPr>
      <p:sp>
        <p:nvSpPr>
          <p:cNvPr id="125" name="Google Shape;125;p18"/>
          <p:cNvSpPr/>
          <p:nvPr/>
        </p:nvSpPr>
        <p:spPr>
          <a:xfrm rot="10800000">
            <a:off x="3921000" y="3972875"/>
            <a:ext cx="1672500" cy="1672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8"/>
          <p:cNvSpPr/>
          <p:nvPr/>
        </p:nvSpPr>
        <p:spPr>
          <a:xfrm rot="10800000">
            <a:off x="7613150" y="399500"/>
            <a:ext cx="1672500" cy="1672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8"/>
          <p:cNvSpPr txBox="1">
            <a:spLocks noGrp="1"/>
          </p:cNvSpPr>
          <p:nvPr>
            <p:ph type="body" idx="1"/>
          </p:nvPr>
        </p:nvSpPr>
        <p:spPr>
          <a:xfrm>
            <a:off x="854750" y="1365225"/>
            <a:ext cx="3694200" cy="30249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1"/>
              </a:buClr>
              <a:buSzPts val="1400"/>
              <a:buChar char="●"/>
              <a:defRPr>
                <a:solidFill>
                  <a:schemeClr val="dk1"/>
                </a:solidFill>
              </a:defRPr>
            </a:lvl1pPr>
            <a:lvl2pPr marL="914400" lvl="1" indent="-317500" rtl="0">
              <a:lnSpc>
                <a:spcPct val="115000"/>
              </a:lnSpc>
              <a:spcBef>
                <a:spcPts val="0"/>
              </a:spcBef>
              <a:spcAft>
                <a:spcPts val="0"/>
              </a:spcAft>
              <a:buClr>
                <a:schemeClr val="dk1"/>
              </a:buClr>
              <a:buSzPts val="1400"/>
              <a:buChar char="○"/>
              <a:defRPr>
                <a:solidFill>
                  <a:schemeClr val="dk1"/>
                </a:solidFill>
              </a:defRPr>
            </a:lvl2pPr>
            <a:lvl3pPr marL="1371600" lvl="2" indent="-317500" rtl="0">
              <a:lnSpc>
                <a:spcPct val="115000"/>
              </a:lnSpc>
              <a:spcBef>
                <a:spcPts val="0"/>
              </a:spcBef>
              <a:spcAft>
                <a:spcPts val="0"/>
              </a:spcAft>
              <a:buClr>
                <a:schemeClr val="dk1"/>
              </a:buClr>
              <a:buSzPts val="1400"/>
              <a:buChar char="■"/>
              <a:defRPr>
                <a:solidFill>
                  <a:schemeClr val="dk1"/>
                </a:solidFill>
              </a:defRPr>
            </a:lvl3pPr>
            <a:lvl4pPr marL="1828800" lvl="3" indent="-317500" rtl="0">
              <a:lnSpc>
                <a:spcPct val="115000"/>
              </a:lnSpc>
              <a:spcBef>
                <a:spcPts val="0"/>
              </a:spcBef>
              <a:spcAft>
                <a:spcPts val="0"/>
              </a:spcAft>
              <a:buClr>
                <a:schemeClr val="dk1"/>
              </a:buClr>
              <a:buSzPts val="1400"/>
              <a:buChar char="●"/>
              <a:defRPr>
                <a:solidFill>
                  <a:schemeClr val="dk1"/>
                </a:solidFill>
              </a:defRPr>
            </a:lvl4pPr>
            <a:lvl5pPr marL="2286000" lvl="4" indent="-317500" rtl="0">
              <a:lnSpc>
                <a:spcPct val="115000"/>
              </a:lnSpc>
              <a:spcBef>
                <a:spcPts val="0"/>
              </a:spcBef>
              <a:spcAft>
                <a:spcPts val="0"/>
              </a:spcAft>
              <a:buClr>
                <a:schemeClr val="dk1"/>
              </a:buClr>
              <a:buSzPts val="1400"/>
              <a:buChar char="○"/>
              <a:defRPr>
                <a:solidFill>
                  <a:schemeClr val="dk1"/>
                </a:solidFill>
              </a:defRPr>
            </a:lvl5pPr>
            <a:lvl6pPr marL="2743200" lvl="5" indent="-317500" rtl="0">
              <a:lnSpc>
                <a:spcPct val="115000"/>
              </a:lnSpc>
              <a:spcBef>
                <a:spcPts val="0"/>
              </a:spcBef>
              <a:spcAft>
                <a:spcPts val="0"/>
              </a:spcAft>
              <a:buClr>
                <a:schemeClr val="dk1"/>
              </a:buClr>
              <a:buSzPts val="1400"/>
              <a:buChar char="■"/>
              <a:defRPr>
                <a:solidFill>
                  <a:schemeClr val="dk1"/>
                </a:solidFill>
              </a:defRPr>
            </a:lvl6pPr>
            <a:lvl7pPr marL="3200400" lvl="6" indent="-317500" rtl="0">
              <a:lnSpc>
                <a:spcPct val="115000"/>
              </a:lnSpc>
              <a:spcBef>
                <a:spcPts val="0"/>
              </a:spcBef>
              <a:spcAft>
                <a:spcPts val="0"/>
              </a:spcAft>
              <a:buClr>
                <a:schemeClr val="dk1"/>
              </a:buClr>
              <a:buSzPts val="1400"/>
              <a:buChar char="●"/>
              <a:defRPr>
                <a:solidFill>
                  <a:schemeClr val="dk1"/>
                </a:solidFill>
              </a:defRPr>
            </a:lvl7pPr>
            <a:lvl8pPr marL="3657600" lvl="7" indent="-317500" rtl="0">
              <a:lnSpc>
                <a:spcPct val="115000"/>
              </a:lnSpc>
              <a:spcBef>
                <a:spcPts val="0"/>
              </a:spcBef>
              <a:spcAft>
                <a:spcPts val="0"/>
              </a:spcAft>
              <a:buClr>
                <a:schemeClr val="dk1"/>
              </a:buClr>
              <a:buSzPts val="1400"/>
              <a:buChar char="○"/>
              <a:defRPr>
                <a:solidFill>
                  <a:schemeClr val="dk1"/>
                </a:solidFill>
              </a:defRPr>
            </a:lvl8pPr>
            <a:lvl9pPr marL="4114800" lvl="8" indent="-317500" rtl="0">
              <a:lnSpc>
                <a:spcPct val="115000"/>
              </a:lnSpc>
              <a:spcBef>
                <a:spcPts val="0"/>
              </a:spcBef>
              <a:spcAft>
                <a:spcPts val="0"/>
              </a:spcAft>
              <a:buClr>
                <a:schemeClr val="dk1"/>
              </a:buClr>
              <a:buSzPts val="1400"/>
              <a:buChar char="■"/>
              <a:defRPr>
                <a:solidFill>
                  <a:schemeClr val="dk1"/>
                </a:solidFill>
              </a:defRPr>
            </a:lvl9pPr>
          </a:lstStyle>
          <a:p>
            <a:endParaRPr/>
          </a:p>
        </p:txBody>
      </p:sp>
      <p:sp>
        <p:nvSpPr>
          <p:cNvPr id="128" name="Google Shape;128;p18"/>
          <p:cNvSpPr txBox="1">
            <a:spLocks noGrp="1"/>
          </p:cNvSpPr>
          <p:nvPr>
            <p:ph type="body" idx="2"/>
          </p:nvPr>
        </p:nvSpPr>
        <p:spPr>
          <a:xfrm>
            <a:off x="4580350" y="1365225"/>
            <a:ext cx="3694200" cy="30249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1"/>
              </a:buClr>
              <a:buSzPts val="1400"/>
              <a:buChar char="●"/>
              <a:defRPr>
                <a:solidFill>
                  <a:schemeClr val="dk1"/>
                </a:solidFill>
              </a:defRPr>
            </a:lvl1pPr>
            <a:lvl2pPr marL="914400" lvl="1" indent="-317500" rtl="0">
              <a:lnSpc>
                <a:spcPct val="115000"/>
              </a:lnSpc>
              <a:spcBef>
                <a:spcPts val="0"/>
              </a:spcBef>
              <a:spcAft>
                <a:spcPts val="0"/>
              </a:spcAft>
              <a:buClr>
                <a:schemeClr val="dk1"/>
              </a:buClr>
              <a:buSzPts val="1400"/>
              <a:buChar char="○"/>
              <a:defRPr>
                <a:solidFill>
                  <a:schemeClr val="dk1"/>
                </a:solidFill>
              </a:defRPr>
            </a:lvl2pPr>
            <a:lvl3pPr marL="1371600" lvl="2" indent="-317500" rtl="0">
              <a:lnSpc>
                <a:spcPct val="115000"/>
              </a:lnSpc>
              <a:spcBef>
                <a:spcPts val="0"/>
              </a:spcBef>
              <a:spcAft>
                <a:spcPts val="0"/>
              </a:spcAft>
              <a:buClr>
                <a:schemeClr val="dk1"/>
              </a:buClr>
              <a:buSzPts val="1400"/>
              <a:buChar char="■"/>
              <a:defRPr>
                <a:solidFill>
                  <a:schemeClr val="dk1"/>
                </a:solidFill>
              </a:defRPr>
            </a:lvl3pPr>
            <a:lvl4pPr marL="1828800" lvl="3" indent="-317500" rtl="0">
              <a:lnSpc>
                <a:spcPct val="115000"/>
              </a:lnSpc>
              <a:spcBef>
                <a:spcPts val="0"/>
              </a:spcBef>
              <a:spcAft>
                <a:spcPts val="0"/>
              </a:spcAft>
              <a:buClr>
                <a:schemeClr val="dk1"/>
              </a:buClr>
              <a:buSzPts val="1400"/>
              <a:buChar char="●"/>
              <a:defRPr>
                <a:solidFill>
                  <a:schemeClr val="dk1"/>
                </a:solidFill>
              </a:defRPr>
            </a:lvl4pPr>
            <a:lvl5pPr marL="2286000" lvl="4" indent="-317500" rtl="0">
              <a:lnSpc>
                <a:spcPct val="115000"/>
              </a:lnSpc>
              <a:spcBef>
                <a:spcPts val="0"/>
              </a:spcBef>
              <a:spcAft>
                <a:spcPts val="0"/>
              </a:spcAft>
              <a:buClr>
                <a:schemeClr val="dk1"/>
              </a:buClr>
              <a:buSzPts val="1400"/>
              <a:buChar char="○"/>
              <a:defRPr>
                <a:solidFill>
                  <a:schemeClr val="dk1"/>
                </a:solidFill>
              </a:defRPr>
            </a:lvl5pPr>
            <a:lvl6pPr marL="2743200" lvl="5" indent="-317500" rtl="0">
              <a:lnSpc>
                <a:spcPct val="115000"/>
              </a:lnSpc>
              <a:spcBef>
                <a:spcPts val="0"/>
              </a:spcBef>
              <a:spcAft>
                <a:spcPts val="0"/>
              </a:spcAft>
              <a:buClr>
                <a:schemeClr val="dk1"/>
              </a:buClr>
              <a:buSzPts val="1400"/>
              <a:buChar char="■"/>
              <a:defRPr>
                <a:solidFill>
                  <a:schemeClr val="dk1"/>
                </a:solidFill>
              </a:defRPr>
            </a:lvl6pPr>
            <a:lvl7pPr marL="3200400" lvl="6" indent="-317500" rtl="0">
              <a:lnSpc>
                <a:spcPct val="115000"/>
              </a:lnSpc>
              <a:spcBef>
                <a:spcPts val="0"/>
              </a:spcBef>
              <a:spcAft>
                <a:spcPts val="0"/>
              </a:spcAft>
              <a:buClr>
                <a:schemeClr val="dk1"/>
              </a:buClr>
              <a:buSzPts val="1400"/>
              <a:buChar char="●"/>
              <a:defRPr>
                <a:solidFill>
                  <a:schemeClr val="dk1"/>
                </a:solidFill>
              </a:defRPr>
            </a:lvl7pPr>
            <a:lvl8pPr marL="3657600" lvl="7" indent="-317500" rtl="0">
              <a:lnSpc>
                <a:spcPct val="115000"/>
              </a:lnSpc>
              <a:spcBef>
                <a:spcPts val="0"/>
              </a:spcBef>
              <a:spcAft>
                <a:spcPts val="0"/>
              </a:spcAft>
              <a:buClr>
                <a:schemeClr val="dk1"/>
              </a:buClr>
              <a:buSzPts val="1400"/>
              <a:buChar char="○"/>
              <a:defRPr>
                <a:solidFill>
                  <a:schemeClr val="dk1"/>
                </a:solidFill>
              </a:defRPr>
            </a:lvl8pPr>
            <a:lvl9pPr marL="4114800" lvl="8" indent="-317500" rtl="0">
              <a:lnSpc>
                <a:spcPct val="115000"/>
              </a:lnSpc>
              <a:spcBef>
                <a:spcPts val="0"/>
              </a:spcBef>
              <a:spcAft>
                <a:spcPts val="0"/>
              </a:spcAft>
              <a:buClr>
                <a:schemeClr val="dk1"/>
              </a:buClr>
              <a:buSzPts val="1400"/>
              <a:buChar char="■"/>
              <a:defRPr>
                <a:solidFill>
                  <a:schemeClr val="dk1"/>
                </a:solidFill>
              </a:defRPr>
            </a:lvl9pPr>
          </a:lstStyle>
          <a:p>
            <a:endParaRPr/>
          </a:p>
        </p:txBody>
      </p:sp>
      <p:sp>
        <p:nvSpPr>
          <p:cNvPr id="129" name="Google Shape;129;p18"/>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8"/>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131" name="Google Shape;131;p18"/>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32"/>
        <p:cNvGrpSpPr/>
        <p:nvPr/>
      </p:nvGrpSpPr>
      <p:grpSpPr>
        <a:xfrm>
          <a:off x="0" y="0"/>
          <a:ext cx="0" cy="0"/>
          <a:chOff x="0" y="0"/>
          <a:chExt cx="0" cy="0"/>
        </a:xfrm>
      </p:grpSpPr>
      <p:sp>
        <p:nvSpPr>
          <p:cNvPr id="133" name="Google Shape;133;p19"/>
          <p:cNvSpPr/>
          <p:nvPr/>
        </p:nvSpPr>
        <p:spPr>
          <a:xfrm rot="10800000">
            <a:off x="-621225" y="3872625"/>
            <a:ext cx="2063100" cy="2063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9"/>
          <p:cNvSpPr/>
          <p:nvPr/>
        </p:nvSpPr>
        <p:spPr>
          <a:xfrm rot="10800000">
            <a:off x="7080900" y="-239725"/>
            <a:ext cx="2063100" cy="2063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9"/>
          <p:cNvSpPr txBox="1">
            <a:spLocks noGrp="1"/>
          </p:cNvSpPr>
          <p:nvPr>
            <p:ph type="title"/>
          </p:nvPr>
        </p:nvSpPr>
        <p:spPr>
          <a:xfrm>
            <a:off x="1161175" y="2868650"/>
            <a:ext cx="18573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36" name="Google Shape;136;p19"/>
          <p:cNvSpPr txBox="1">
            <a:spLocks noGrp="1"/>
          </p:cNvSpPr>
          <p:nvPr>
            <p:ph type="subTitle" idx="1"/>
          </p:nvPr>
        </p:nvSpPr>
        <p:spPr>
          <a:xfrm>
            <a:off x="1161175" y="3236550"/>
            <a:ext cx="1857300" cy="8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7" name="Google Shape;137;p19"/>
          <p:cNvSpPr txBox="1">
            <a:spLocks noGrp="1"/>
          </p:cNvSpPr>
          <p:nvPr>
            <p:ph type="title" idx="2"/>
          </p:nvPr>
        </p:nvSpPr>
        <p:spPr>
          <a:xfrm>
            <a:off x="3607887" y="2868650"/>
            <a:ext cx="18573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38" name="Google Shape;138;p19"/>
          <p:cNvSpPr txBox="1">
            <a:spLocks noGrp="1"/>
          </p:cNvSpPr>
          <p:nvPr>
            <p:ph type="subTitle" idx="3"/>
          </p:nvPr>
        </p:nvSpPr>
        <p:spPr>
          <a:xfrm>
            <a:off x="3607875" y="3236550"/>
            <a:ext cx="1857300" cy="8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9" name="Google Shape;139;p19"/>
          <p:cNvSpPr txBox="1">
            <a:spLocks noGrp="1"/>
          </p:cNvSpPr>
          <p:nvPr>
            <p:ph type="title" idx="4"/>
          </p:nvPr>
        </p:nvSpPr>
        <p:spPr>
          <a:xfrm>
            <a:off x="6230100" y="2868650"/>
            <a:ext cx="18573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40" name="Google Shape;140;p19"/>
          <p:cNvSpPr txBox="1">
            <a:spLocks noGrp="1"/>
          </p:cNvSpPr>
          <p:nvPr>
            <p:ph type="subTitle" idx="5"/>
          </p:nvPr>
        </p:nvSpPr>
        <p:spPr>
          <a:xfrm>
            <a:off x="6230100" y="3236550"/>
            <a:ext cx="1857300" cy="8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1" name="Google Shape;141;p19"/>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9"/>
          <p:cNvSpPr txBox="1">
            <a:spLocks noGrp="1"/>
          </p:cNvSpPr>
          <p:nvPr>
            <p:ph type="title" idx="6"/>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143" name="Google Shape;143;p19"/>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44"/>
        <p:cNvGrpSpPr/>
        <p:nvPr/>
      </p:nvGrpSpPr>
      <p:grpSpPr>
        <a:xfrm>
          <a:off x="0" y="0"/>
          <a:ext cx="0" cy="0"/>
          <a:chOff x="0" y="0"/>
          <a:chExt cx="0" cy="0"/>
        </a:xfrm>
      </p:grpSpPr>
      <p:sp>
        <p:nvSpPr>
          <p:cNvPr id="145" name="Google Shape;145;p20"/>
          <p:cNvSpPr txBox="1">
            <a:spLocks noGrp="1"/>
          </p:cNvSpPr>
          <p:nvPr>
            <p:ph type="title"/>
          </p:nvPr>
        </p:nvSpPr>
        <p:spPr>
          <a:xfrm>
            <a:off x="1126147" y="3366900"/>
            <a:ext cx="20127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46" name="Google Shape;146;p20"/>
          <p:cNvSpPr txBox="1">
            <a:spLocks noGrp="1"/>
          </p:cNvSpPr>
          <p:nvPr>
            <p:ph type="subTitle" idx="1"/>
          </p:nvPr>
        </p:nvSpPr>
        <p:spPr>
          <a:xfrm>
            <a:off x="1126137" y="3779950"/>
            <a:ext cx="20127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7" name="Google Shape;147;p20"/>
          <p:cNvSpPr txBox="1">
            <a:spLocks noGrp="1"/>
          </p:cNvSpPr>
          <p:nvPr>
            <p:ph type="title" idx="2"/>
          </p:nvPr>
        </p:nvSpPr>
        <p:spPr>
          <a:xfrm>
            <a:off x="3565652" y="3366900"/>
            <a:ext cx="20127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48" name="Google Shape;148;p20"/>
          <p:cNvSpPr txBox="1">
            <a:spLocks noGrp="1"/>
          </p:cNvSpPr>
          <p:nvPr>
            <p:ph type="subTitle" idx="3"/>
          </p:nvPr>
        </p:nvSpPr>
        <p:spPr>
          <a:xfrm>
            <a:off x="3565647" y="3779950"/>
            <a:ext cx="20127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9" name="Google Shape;149;p20"/>
          <p:cNvSpPr txBox="1">
            <a:spLocks noGrp="1"/>
          </p:cNvSpPr>
          <p:nvPr>
            <p:ph type="title" idx="4"/>
          </p:nvPr>
        </p:nvSpPr>
        <p:spPr>
          <a:xfrm>
            <a:off x="6005168" y="3366900"/>
            <a:ext cx="20127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50" name="Google Shape;150;p20"/>
          <p:cNvSpPr txBox="1">
            <a:spLocks noGrp="1"/>
          </p:cNvSpPr>
          <p:nvPr>
            <p:ph type="subTitle" idx="5"/>
          </p:nvPr>
        </p:nvSpPr>
        <p:spPr>
          <a:xfrm>
            <a:off x="6005167" y="3779950"/>
            <a:ext cx="20127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1" name="Google Shape;151;p20"/>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0"/>
          <p:cNvSpPr txBox="1">
            <a:spLocks noGrp="1"/>
          </p:cNvSpPr>
          <p:nvPr>
            <p:ph type="title" idx="6"/>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153" name="Google Shape;153;p20"/>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p:nvPr/>
        </p:nvSpPr>
        <p:spPr>
          <a:xfrm rot="10800000">
            <a:off x="4361150" y="3329975"/>
            <a:ext cx="1760400" cy="17604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rot="10800000">
            <a:off x="6804300" y="142850"/>
            <a:ext cx="1760400" cy="17604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txBox="1">
            <a:spLocks noGrp="1"/>
          </p:cNvSpPr>
          <p:nvPr>
            <p:ph type="title"/>
          </p:nvPr>
        </p:nvSpPr>
        <p:spPr>
          <a:xfrm>
            <a:off x="1701290" y="2291860"/>
            <a:ext cx="2450700" cy="7209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8" name="Google Shape;18;p3"/>
          <p:cNvSpPr txBox="1">
            <a:spLocks noGrp="1"/>
          </p:cNvSpPr>
          <p:nvPr>
            <p:ph type="title" idx="2" hasCustomPrompt="1"/>
          </p:nvPr>
        </p:nvSpPr>
        <p:spPr>
          <a:xfrm>
            <a:off x="2330690" y="1159097"/>
            <a:ext cx="1191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9" name="Google Shape;19;p3"/>
          <p:cNvSpPr txBox="1">
            <a:spLocks noGrp="1"/>
          </p:cNvSpPr>
          <p:nvPr>
            <p:ph type="subTitle" idx="1"/>
          </p:nvPr>
        </p:nvSpPr>
        <p:spPr>
          <a:xfrm>
            <a:off x="1494140" y="3303703"/>
            <a:ext cx="2865000" cy="680700"/>
          </a:xfrm>
          <a:prstGeom prst="rect">
            <a:avLst/>
          </a:prstGeom>
          <a:solidFill>
            <a:schemeClr val="dk1"/>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solidFill>
                  <a:schemeClr val="l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 name="Google Shape;20;p3"/>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54"/>
        <p:cNvGrpSpPr/>
        <p:nvPr/>
      </p:nvGrpSpPr>
      <p:grpSpPr>
        <a:xfrm>
          <a:off x="0" y="0"/>
          <a:ext cx="0" cy="0"/>
          <a:chOff x="0" y="0"/>
          <a:chExt cx="0" cy="0"/>
        </a:xfrm>
      </p:grpSpPr>
      <p:sp>
        <p:nvSpPr>
          <p:cNvPr id="155" name="Google Shape;155;p21"/>
          <p:cNvSpPr/>
          <p:nvPr/>
        </p:nvSpPr>
        <p:spPr>
          <a:xfrm rot="10800000">
            <a:off x="3582525" y="4013825"/>
            <a:ext cx="2063100" cy="2063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1"/>
          <p:cNvSpPr/>
          <p:nvPr/>
        </p:nvSpPr>
        <p:spPr>
          <a:xfrm rot="10800000">
            <a:off x="6027775" y="-1092575"/>
            <a:ext cx="2063100" cy="2063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1"/>
          <p:cNvSpPr txBox="1">
            <a:spLocks noGrp="1"/>
          </p:cNvSpPr>
          <p:nvPr>
            <p:ph type="title"/>
          </p:nvPr>
        </p:nvSpPr>
        <p:spPr>
          <a:xfrm>
            <a:off x="2360238" y="1643200"/>
            <a:ext cx="19026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58" name="Google Shape;158;p21"/>
          <p:cNvSpPr txBox="1">
            <a:spLocks noGrp="1"/>
          </p:cNvSpPr>
          <p:nvPr>
            <p:ph type="subTitle" idx="1"/>
          </p:nvPr>
        </p:nvSpPr>
        <p:spPr>
          <a:xfrm>
            <a:off x="2360238" y="2005827"/>
            <a:ext cx="19026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59" name="Google Shape;159;p21"/>
          <p:cNvSpPr txBox="1">
            <a:spLocks noGrp="1"/>
          </p:cNvSpPr>
          <p:nvPr>
            <p:ph type="title" idx="2"/>
          </p:nvPr>
        </p:nvSpPr>
        <p:spPr>
          <a:xfrm>
            <a:off x="6027787" y="1643200"/>
            <a:ext cx="19026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60" name="Google Shape;160;p21"/>
          <p:cNvSpPr txBox="1">
            <a:spLocks noGrp="1"/>
          </p:cNvSpPr>
          <p:nvPr>
            <p:ph type="subTitle" idx="3"/>
          </p:nvPr>
        </p:nvSpPr>
        <p:spPr>
          <a:xfrm>
            <a:off x="6027787" y="2005827"/>
            <a:ext cx="19026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61" name="Google Shape;161;p21"/>
          <p:cNvSpPr txBox="1">
            <a:spLocks noGrp="1"/>
          </p:cNvSpPr>
          <p:nvPr>
            <p:ph type="title" idx="4"/>
          </p:nvPr>
        </p:nvSpPr>
        <p:spPr>
          <a:xfrm>
            <a:off x="2360238" y="3260136"/>
            <a:ext cx="19026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62" name="Google Shape;162;p21"/>
          <p:cNvSpPr txBox="1">
            <a:spLocks noGrp="1"/>
          </p:cNvSpPr>
          <p:nvPr>
            <p:ph type="subTitle" idx="5"/>
          </p:nvPr>
        </p:nvSpPr>
        <p:spPr>
          <a:xfrm>
            <a:off x="2360238" y="3622863"/>
            <a:ext cx="19026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63" name="Google Shape;163;p21"/>
          <p:cNvSpPr txBox="1">
            <a:spLocks noGrp="1"/>
          </p:cNvSpPr>
          <p:nvPr>
            <p:ph type="title" idx="6"/>
          </p:nvPr>
        </p:nvSpPr>
        <p:spPr>
          <a:xfrm>
            <a:off x="6027787" y="3260136"/>
            <a:ext cx="19026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64" name="Google Shape;164;p21"/>
          <p:cNvSpPr txBox="1">
            <a:spLocks noGrp="1"/>
          </p:cNvSpPr>
          <p:nvPr>
            <p:ph type="subTitle" idx="7"/>
          </p:nvPr>
        </p:nvSpPr>
        <p:spPr>
          <a:xfrm>
            <a:off x="6027787" y="3622863"/>
            <a:ext cx="19026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65" name="Google Shape;165;p21"/>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1"/>
          <p:cNvSpPr txBox="1">
            <a:spLocks noGrp="1"/>
          </p:cNvSpPr>
          <p:nvPr>
            <p:ph type="title" idx="8"/>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167" name="Google Shape;167;p21"/>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68"/>
        <p:cNvGrpSpPr/>
        <p:nvPr/>
      </p:nvGrpSpPr>
      <p:grpSpPr>
        <a:xfrm>
          <a:off x="0" y="0"/>
          <a:ext cx="0" cy="0"/>
          <a:chOff x="0" y="0"/>
          <a:chExt cx="0" cy="0"/>
        </a:xfrm>
      </p:grpSpPr>
      <p:sp>
        <p:nvSpPr>
          <p:cNvPr id="169" name="Google Shape;169;p22"/>
          <p:cNvSpPr/>
          <p:nvPr/>
        </p:nvSpPr>
        <p:spPr>
          <a:xfrm rot="10800000">
            <a:off x="6941650" y="-1011625"/>
            <a:ext cx="2063100" cy="2063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2"/>
          <p:cNvSpPr txBox="1">
            <a:spLocks noGrp="1"/>
          </p:cNvSpPr>
          <p:nvPr>
            <p:ph type="title"/>
          </p:nvPr>
        </p:nvSpPr>
        <p:spPr>
          <a:xfrm>
            <a:off x="900539" y="1978950"/>
            <a:ext cx="18246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71" name="Google Shape;171;p22"/>
          <p:cNvSpPr txBox="1">
            <a:spLocks noGrp="1"/>
          </p:cNvSpPr>
          <p:nvPr>
            <p:ph type="subTitle" idx="1"/>
          </p:nvPr>
        </p:nvSpPr>
        <p:spPr>
          <a:xfrm>
            <a:off x="900539" y="2341574"/>
            <a:ext cx="1824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2" name="Google Shape;172;p22"/>
          <p:cNvSpPr txBox="1">
            <a:spLocks noGrp="1"/>
          </p:cNvSpPr>
          <p:nvPr>
            <p:ph type="title" idx="2"/>
          </p:nvPr>
        </p:nvSpPr>
        <p:spPr>
          <a:xfrm>
            <a:off x="3659695" y="1978950"/>
            <a:ext cx="18246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73" name="Google Shape;173;p22"/>
          <p:cNvSpPr txBox="1">
            <a:spLocks noGrp="1"/>
          </p:cNvSpPr>
          <p:nvPr>
            <p:ph type="subTitle" idx="3"/>
          </p:nvPr>
        </p:nvSpPr>
        <p:spPr>
          <a:xfrm>
            <a:off x="3659695" y="2341574"/>
            <a:ext cx="1824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4" name="Google Shape;174;p22"/>
          <p:cNvSpPr txBox="1">
            <a:spLocks noGrp="1"/>
          </p:cNvSpPr>
          <p:nvPr>
            <p:ph type="title" idx="4"/>
          </p:nvPr>
        </p:nvSpPr>
        <p:spPr>
          <a:xfrm>
            <a:off x="900539" y="3666776"/>
            <a:ext cx="18246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75" name="Google Shape;175;p22"/>
          <p:cNvSpPr txBox="1">
            <a:spLocks noGrp="1"/>
          </p:cNvSpPr>
          <p:nvPr>
            <p:ph type="subTitle" idx="5"/>
          </p:nvPr>
        </p:nvSpPr>
        <p:spPr>
          <a:xfrm>
            <a:off x="900539" y="4029500"/>
            <a:ext cx="1824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6" name="Google Shape;176;p22"/>
          <p:cNvSpPr txBox="1">
            <a:spLocks noGrp="1"/>
          </p:cNvSpPr>
          <p:nvPr>
            <p:ph type="title" idx="6"/>
          </p:nvPr>
        </p:nvSpPr>
        <p:spPr>
          <a:xfrm>
            <a:off x="3659695" y="3666776"/>
            <a:ext cx="18246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77" name="Google Shape;177;p22"/>
          <p:cNvSpPr txBox="1">
            <a:spLocks noGrp="1"/>
          </p:cNvSpPr>
          <p:nvPr>
            <p:ph type="subTitle" idx="7"/>
          </p:nvPr>
        </p:nvSpPr>
        <p:spPr>
          <a:xfrm>
            <a:off x="3659695" y="4029500"/>
            <a:ext cx="1824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8" name="Google Shape;178;p22"/>
          <p:cNvSpPr txBox="1">
            <a:spLocks noGrp="1"/>
          </p:cNvSpPr>
          <p:nvPr>
            <p:ph type="title" idx="8"/>
          </p:nvPr>
        </p:nvSpPr>
        <p:spPr>
          <a:xfrm>
            <a:off x="6418861" y="1978950"/>
            <a:ext cx="18246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79" name="Google Shape;179;p22"/>
          <p:cNvSpPr txBox="1">
            <a:spLocks noGrp="1"/>
          </p:cNvSpPr>
          <p:nvPr>
            <p:ph type="subTitle" idx="9"/>
          </p:nvPr>
        </p:nvSpPr>
        <p:spPr>
          <a:xfrm>
            <a:off x="6418861" y="2341574"/>
            <a:ext cx="1824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0" name="Google Shape;180;p22"/>
          <p:cNvSpPr txBox="1">
            <a:spLocks noGrp="1"/>
          </p:cNvSpPr>
          <p:nvPr>
            <p:ph type="title" idx="13"/>
          </p:nvPr>
        </p:nvSpPr>
        <p:spPr>
          <a:xfrm>
            <a:off x="6418861" y="3666776"/>
            <a:ext cx="18246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81" name="Google Shape;181;p22"/>
          <p:cNvSpPr txBox="1">
            <a:spLocks noGrp="1"/>
          </p:cNvSpPr>
          <p:nvPr>
            <p:ph type="subTitle" idx="14"/>
          </p:nvPr>
        </p:nvSpPr>
        <p:spPr>
          <a:xfrm>
            <a:off x="6418861" y="4029500"/>
            <a:ext cx="1824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2" name="Google Shape;182;p22"/>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2"/>
          <p:cNvSpPr txBox="1">
            <a:spLocks noGrp="1"/>
          </p:cNvSpPr>
          <p:nvPr>
            <p:ph type="title" idx="15"/>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184" name="Google Shape;184;p22"/>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85"/>
        <p:cNvGrpSpPr/>
        <p:nvPr/>
      </p:nvGrpSpPr>
      <p:grpSpPr>
        <a:xfrm>
          <a:off x="0" y="0"/>
          <a:ext cx="0" cy="0"/>
          <a:chOff x="0" y="0"/>
          <a:chExt cx="0" cy="0"/>
        </a:xfrm>
      </p:grpSpPr>
      <p:sp>
        <p:nvSpPr>
          <p:cNvPr id="186" name="Google Shape;186;p23"/>
          <p:cNvSpPr/>
          <p:nvPr/>
        </p:nvSpPr>
        <p:spPr>
          <a:xfrm rot="10800000">
            <a:off x="373025" y="3456675"/>
            <a:ext cx="1650900" cy="16509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3"/>
          <p:cNvSpPr/>
          <p:nvPr/>
        </p:nvSpPr>
        <p:spPr>
          <a:xfrm rot="10800000">
            <a:off x="7763225" y="-299825"/>
            <a:ext cx="1650900" cy="16509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3"/>
          <p:cNvSpPr txBox="1">
            <a:spLocks noGrp="1"/>
          </p:cNvSpPr>
          <p:nvPr>
            <p:ph type="title" hasCustomPrompt="1"/>
          </p:nvPr>
        </p:nvSpPr>
        <p:spPr>
          <a:xfrm>
            <a:off x="2520538" y="1673288"/>
            <a:ext cx="1888500" cy="3879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89" name="Google Shape;189;p23"/>
          <p:cNvSpPr txBox="1">
            <a:spLocks noGrp="1"/>
          </p:cNvSpPr>
          <p:nvPr>
            <p:ph type="subTitle" idx="1"/>
          </p:nvPr>
        </p:nvSpPr>
        <p:spPr>
          <a:xfrm>
            <a:off x="2520538" y="2164133"/>
            <a:ext cx="1888500" cy="4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0" name="Google Shape;190;p23"/>
          <p:cNvSpPr txBox="1">
            <a:spLocks noGrp="1"/>
          </p:cNvSpPr>
          <p:nvPr>
            <p:ph type="title" idx="2" hasCustomPrompt="1"/>
          </p:nvPr>
        </p:nvSpPr>
        <p:spPr>
          <a:xfrm>
            <a:off x="6344213" y="1673263"/>
            <a:ext cx="1888500" cy="3879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91" name="Google Shape;191;p23"/>
          <p:cNvSpPr txBox="1">
            <a:spLocks noGrp="1"/>
          </p:cNvSpPr>
          <p:nvPr>
            <p:ph type="subTitle" idx="3"/>
          </p:nvPr>
        </p:nvSpPr>
        <p:spPr>
          <a:xfrm>
            <a:off x="6344207" y="2164128"/>
            <a:ext cx="1888500" cy="4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 name="Google Shape;192;p23"/>
          <p:cNvSpPr txBox="1">
            <a:spLocks noGrp="1"/>
          </p:cNvSpPr>
          <p:nvPr>
            <p:ph type="title" idx="4" hasCustomPrompt="1"/>
          </p:nvPr>
        </p:nvSpPr>
        <p:spPr>
          <a:xfrm>
            <a:off x="4441800" y="3350775"/>
            <a:ext cx="1888500" cy="3879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93" name="Google Shape;193;p23"/>
          <p:cNvSpPr txBox="1">
            <a:spLocks noGrp="1"/>
          </p:cNvSpPr>
          <p:nvPr>
            <p:ph type="subTitle" idx="5"/>
          </p:nvPr>
        </p:nvSpPr>
        <p:spPr>
          <a:xfrm>
            <a:off x="4441785" y="3841671"/>
            <a:ext cx="1888500" cy="4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4" name="Google Shape;194;p23"/>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3"/>
          <p:cNvSpPr txBox="1">
            <a:spLocks noGrp="1"/>
          </p:cNvSpPr>
          <p:nvPr>
            <p:ph type="title" idx="6"/>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196" name="Google Shape;196;p23"/>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97"/>
        <p:cNvGrpSpPr/>
        <p:nvPr/>
      </p:nvGrpSpPr>
      <p:grpSpPr>
        <a:xfrm>
          <a:off x="0" y="0"/>
          <a:ext cx="0" cy="0"/>
          <a:chOff x="0" y="0"/>
          <a:chExt cx="0" cy="0"/>
        </a:xfrm>
      </p:grpSpPr>
      <p:sp>
        <p:nvSpPr>
          <p:cNvPr id="198" name="Google Shape;198;p24"/>
          <p:cNvSpPr/>
          <p:nvPr/>
        </p:nvSpPr>
        <p:spPr>
          <a:xfrm rot="10800000">
            <a:off x="313125" y="1167175"/>
            <a:ext cx="1946700" cy="19467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4"/>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4"/>
          <p:cNvSpPr txBox="1">
            <a:spLocks noGrp="1"/>
          </p:cNvSpPr>
          <p:nvPr>
            <p:ph type="ctrTitle"/>
          </p:nvPr>
        </p:nvSpPr>
        <p:spPr>
          <a:xfrm>
            <a:off x="4066325" y="710925"/>
            <a:ext cx="3502500" cy="11580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9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01" name="Google Shape;201;p24"/>
          <p:cNvSpPr txBox="1">
            <a:spLocks noGrp="1"/>
          </p:cNvSpPr>
          <p:nvPr>
            <p:ph type="subTitle" idx="1"/>
          </p:nvPr>
        </p:nvSpPr>
        <p:spPr>
          <a:xfrm>
            <a:off x="4066325" y="2219858"/>
            <a:ext cx="2591700" cy="85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02" name="Google Shape;202;p24"/>
          <p:cNvSpPr txBox="1">
            <a:spLocks noGrp="1"/>
          </p:cNvSpPr>
          <p:nvPr>
            <p:ph type="title" idx="2"/>
          </p:nvPr>
        </p:nvSpPr>
        <p:spPr>
          <a:xfrm>
            <a:off x="4066328" y="1937125"/>
            <a:ext cx="42840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203" name="Google Shape;203;p24"/>
          <p:cNvSpPr txBox="1"/>
          <p:nvPr/>
        </p:nvSpPr>
        <p:spPr>
          <a:xfrm>
            <a:off x="4066325" y="3724000"/>
            <a:ext cx="4284000" cy="523200"/>
          </a:xfrm>
          <a:prstGeom prst="rect">
            <a:avLst/>
          </a:prstGeom>
          <a:noFill/>
          <a:ln>
            <a:noFill/>
          </a:ln>
        </p:spPr>
        <p:txBody>
          <a:bodyPr spcFirstLastPara="1" wrap="square" lIns="91425" tIns="91425" rIns="91425" bIns="91425" anchor="t" anchorCtr="0">
            <a:spAutoFit/>
          </a:bodyPr>
          <a:lstStyle/>
          <a:p>
            <a:pPr marL="0" lvl="0" indent="0" algn="l" rtl="0">
              <a:spcBef>
                <a:spcPts val="300"/>
              </a:spcBef>
              <a:spcAft>
                <a:spcPts val="0"/>
              </a:spcAft>
              <a:buNone/>
            </a:pPr>
            <a:r>
              <a:rPr lang="en" sz="1100">
                <a:solidFill>
                  <a:schemeClr val="dk1"/>
                </a:solidFill>
                <a:latin typeface="Tajawal"/>
                <a:ea typeface="Tajawal"/>
                <a:cs typeface="Tajawal"/>
                <a:sym typeface="Tajawal"/>
              </a:rPr>
              <a:t>CREDITS: This presentation template was created by </a:t>
            </a:r>
            <a:r>
              <a:rPr lang="en" sz="1100" b="1">
                <a:solidFill>
                  <a:schemeClr val="dk1"/>
                </a:solidFill>
                <a:uFill>
                  <a:noFill/>
                </a:uFill>
                <a:latin typeface="Tajawal"/>
                <a:ea typeface="Tajawal"/>
                <a:cs typeface="Tajawal"/>
                <a:sym typeface="Tajawal"/>
                <a:hlinkClick r:id="rId2">
                  <a:extLst>
                    <a:ext uri="{A12FA001-AC4F-418D-AE19-62706E023703}">
                      <ahyp:hlinkClr xmlns:ahyp="http://schemas.microsoft.com/office/drawing/2018/hyperlinkcolor" val="tx"/>
                    </a:ext>
                  </a:extLst>
                </a:hlinkClick>
              </a:rPr>
              <a:t>Slidesgo</a:t>
            </a:r>
            <a:r>
              <a:rPr lang="en" sz="1100">
                <a:solidFill>
                  <a:schemeClr val="dk1"/>
                </a:solidFill>
                <a:latin typeface="Tajawal"/>
                <a:ea typeface="Tajawal"/>
                <a:cs typeface="Tajawal"/>
                <a:sym typeface="Tajawal"/>
              </a:rPr>
              <a:t>, including icons by </a:t>
            </a:r>
            <a:r>
              <a:rPr lang="en" sz="1100" b="1">
                <a:solidFill>
                  <a:schemeClr val="dk1"/>
                </a:solidFill>
                <a:uFill>
                  <a:noFill/>
                </a:uFill>
                <a:latin typeface="Tajawal"/>
                <a:ea typeface="Tajawal"/>
                <a:cs typeface="Tajawal"/>
                <a:sym typeface="Tajawal"/>
                <a:hlinkClick r:id="rId3">
                  <a:extLst>
                    <a:ext uri="{A12FA001-AC4F-418D-AE19-62706E023703}">
                      <ahyp:hlinkClr xmlns:ahyp="http://schemas.microsoft.com/office/drawing/2018/hyperlinkcolor" val="tx"/>
                    </a:ext>
                  </a:extLst>
                </a:hlinkClick>
              </a:rPr>
              <a:t>Flaticon</a:t>
            </a:r>
            <a:r>
              <a:rPr lang="en" sz="1100">
                <a:solidFill>
                  <a:schemeClr val="dk1"/>
                </a:solidFill>
                <a:latin typeface="Tajawal"/>
                <a:ea typeface="Tajawal"/>
                <a:cs typeface="Tajawal"/>
                <a:sym typeface="Tajawal"/>
              </a:rPr>
              <a:t>, and infographics &amp; images by </a:t>
            </a:r>
            <a:r>
              <a:rPr lang="en" sz="1100" b="1">
                <a:solidFill>
                  <a:schemeClr val="dk1"/>
                </a:solidFill>
                <a:uFill>
                  <a:noFill/>
                </a:uFill>
                <a:latin typeface="Tajawal"/>
                <a:ea typeface="Tajawal"/>
                <a:cs typeface="Tajawal"/>
                <a:sym typeface="Tajawal"/>
                <a:hlinkClick r:id="rId4">
                  <a:extLst>
                    <a:ext uri="{A12FA001-AC4F-418D-AE19-62706E023703}">
                      <ahyp:hlinkClr xmlns:ahyp="http://schemas.microsoft.com/office/drawing/2018/hyperlinkcolor" val="tx"/>
                    </a:ext>
                  </a:extLst>
                </a:hlinkClick>
              </a:rPr>
              <a:t>Freepik</a:t>
            </a:r>
            <a:endParaRPr sz="1100">
              <a:solidFill>
                <a:schemeClr val="dk1"/>
              </a:solidFill>
              <a:latin typeface="Tajawal"/>
              <a:ea typeface="Tajawal"/>
              <a:cs typeface="Tajawal"/>
              <a:sym typeface="Tajawa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04"/>
        <p:cNvGrpSpPr/>
        <p:nvPr/>
      </p:nvGrpSpPr>
      <p:grpSpPr>
        <a:xfrm>
          <a:off x="0" y="0"/>
          <a:ext cx="0" cy="0"/>
          <a:chOff x="0" y="0"/>
          <a:chExt cx="0" cy="0"/>
        </a:xfrm>
      </p:grpSpPr>
      <p:sp>
        <p:nvSpPr>
          <p:cNvPr id="205" name="Google Shape;205;p25"/>
          <p:cNvSpPr/>
          <p:nvPr/>
        </p:nvSpPr>
        <p:spPr>
          <a:xfrm rot="10800000">
            <a:off x="7047650" y="3013325"/>
            <a:ext cx="1972200" cy="19722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5"/>
          <p:cNvSpPr/>
          <p:nvPr/>
        </p:nvSpPr>
        <p:spPr>
          <a:xfrm rot="10800000">
            <a:off x="316500" y="389975"/>
            <a:ext cx="1972200" cy="19722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5"/>
          <p:cNvSpPr/>
          <p:nvPr/>
        </p:nvSpPr>
        <p:spPr>
          <a:xfrm rot="10800000">
            <a:off x="7247025" y="-143425"/>
            <a:ext cx="1972200" cy="19722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5"/>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09"/>
        <p:cNvGrpSpPr/>
        <p:nvPr/>
      </p:nvGrpSpPr>
      <p:grpSpPr>
        <a:xfrm>
          <a:off x="0" y="0"/>
          <a:ext cx="0" cy="0"/>
          <a:chOff x="0" y="0"/>
          <a:chExt cx="0" cy="0"/>
        </a:xfrm>
      </p:grpSpPr>
      <p:sp>
        <p:nvSpPr>
          <p:cNvPr id="210" name="Google Shape;210;p26"/>
          <p:cNvSpPr/>
          <p:nvPr/>
        </p:nvSpPr>
        <p:spPr>
          <a:xfrm rot="10800000">
            <a:off x="214025" y="3414300"/>
            <a:ext cx="1729200" cy="17292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6"/>
          <p:cNvSpPr/>
          <p:nvPr/>
        </p:nvSpPr>
        <p:spPr>
          <a:xfrm rot="10800000">
            <a:off x="7393125" y="924500"/>
            <a:ext cx="1475700" cy="14757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6"/>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3" name="Google Shape;213;p26"/>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17"/>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18"/>
        <p:cNvGrpSpPr/>
        <p:nvPr/>
      </p:nvGrpSpPr>
      <p:grpSpPr>
        <a:xfrm>
          <a:off x="0" y="0"/>
          <a:ext cx="0" cy="0"/>
          <a:chOff x="0" y="0"/>
          <a:chExt cx="0" cy="0"/>
        </a:xfrm>
      </p:grpSpPr>
      <p:sp>
        <p:nvSpPr>
          <p:cNvPr id="219" name="Google Shape;219;p2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sp>
        <p:nvSpPr>
          <p:cNvPr id="22" name="Google Shape;22;p4"/>
          <p:cNvSpPr/>
          <p:nvPr/>
        </p:nvSpPr>
        <p:spPr>
          <a:xfrm rot="10800000">
            <a:off x="7508825" y="-108150"/>
            <a:ext cx="1760400" cy="17604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rot="10800000">
            <a:off x="1380150" y="4167625"/>
            <a:ext cx="1139100" cy="1139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4"/>
          <p:cNvSpPr/>
          <p:nvPr/>
        </p:nvSpPr>
        <p:spPr>
          <a:xfrm rot="10800000">
            <a:off x="-93550" y="-108150"/>
            <a:ext cx="1406100" cy="1406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4"/>
          <p:cNvSpPr txBox="1">
            <a:spLocks noGrp="1"/>
          </p:cNvSpPr>
          <p:nvPr>
            <p:ph type="body" idx="1"/>
          </p:nvPr>
        </p:nvSpPr>
        <p:spPr>
          <a:xfrm>
            <a:off x="872400" y="1178825"/>
            <a:ext cx="7384500" cy="33696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dk1"/>
              </a:buClr>
              <a:buSzPts val="1200"/>
              <a:buAutoNum type="arabicPeriod"/>
              <a:defRPr sz="1200">
                <a:solidFill>
                  <a:schemeClr val="dk1"/>
                </a:solidFill>
              </a:defRPr>
            </a:lvl1pPr>
            <a:lvl2pPr marL="914400" lvl="1" indent="-317500" rtl="0">
              <a:lnSpc>
                <a:spcPct val="115000"/>
              </a:lnSpc>
              <a:spcBef>
                <a:spcPts val="0"/>
              </a:spcBef>
              <a:spcAft>
                <a:spcPts val="0"/>
              </a:spcAft>
              <a:buClr>
                <a:schemeClr val="dk1"/>
              </a:buClr>
              <a:buSzPts val="1400"/>
              <a:buAutoNum type="alphaLcPeriod"/>
              <a:defRPr>
                <a:solidFill>
                  <a:schemeClr val="dk1"/>
                </a:solidFill>
              </a:defRPr>
            </a:lvl2pPr>
            <a:lvl3pPr marL="1371600" lvl="2" indent="-317500" rtl="0">
              <a:lnSpc>
                <a:spcPct val="115000"/>
              </a:lnSpc>
              <a:spcBef>
                <a:spcPts val="0"/>
              </a:spcBef>
              <a:spcAft>
                <a:spcPts val="0"/>
              </a:spcAft>
              <a:buClr>
                <a:schemeClr val="dk1"/>
              </a:buClr>
              <a:buSzPts val="1400"/>
              <a:buAutoNum type="romanLcPeriod"/>
              <a:defRPr>
                <a:solidFill>
                  <a:schemeClr val="dk1"/>
                </a:solidFill>
              </a:defRPr>
            </a:lvl3pPr>
            <a:lvl4pPr marL="1828800" lvl="3" indent="-317500" rtl="0">
              <a:lnSpc>
                <a:spcPct val="115000"/>
              </a:lnSpc>
              <a:spcBef>
                <a:spcPts val="0"/>
              </a:spcBef>
              <a:spcAft>
                <a:spcPts val="0"/>
              </a:spcAft>
              <a:buClr>
                <a:schemeClr val="dk1"/>
              </a:buClr>
              <a:buSzPts val="1400"/>
              <a:buAutoNum type="arabicPeriod"/>
              <a:defRPr>
                <a:solidFill>
                  <a:schemeClr val="dk1"/>
                </a:solidFill>
              </a:defRPr>
            </a:lvl4pPr>
            <a:lvl5pPr marL="2286000" lvl="4" indent="-317500" rtl="0">
              <a:lnSpc>
                <a:spcPct val="115000"/>
              </a:lnSpc>
              <a:spcBef>
                <a:spcPts val="0"/>
              </a:spcBef>
              <a:spcAft>
                <a:spcPts val="0"/>
              </a:spcAft>
              <a:buClr>
                <a:schemeClr val="dk1"/>
              </a:buClr>
              <a:buSzPts val="1400"/>
              <a:buAutoNum type="alphaLcPeriod"/>
              <a:defRPr>
                <a:solidFill>
                  <a:schemeClr val="dk1"/>
                </a:solidFill>
              </a:defRPr>
            </a:lvl5pPr>
            <a:lvl6pPr marL="2743200" lvl="5" indent="-317500" rtl="0">
              <a:lnSpc>
                <a:spcPct val="115000"/>
              </a:lnSpc>
              <a:spcBef>
                <a:spcPts val="0"/>
              </a:spcBef>
              <a:spcAft>
                <a:spcPts val="0"/>
              </a:spcAft>
              <a:buClr>
                <a:schemeClr val="dk1"/>
              </a:buClr>
              <a:buSzPts val="1400"/>
              <a:buAutoNum type="romanLcPeriod"/>
              <a:defRPr>
                <a:solidFill>
                  <a:schemeClr val="dk1"/>
                </a:solidFill>
              </a:defRPr>
            </a:lvl6pPr>
            <a:lvl7pPr marL="3200400" lvl="6" indent="-317500" rtl="0">
              <a:lnSpc>
                <a:spcPct val="115000"/>
              </a:lnSpc>
              <a:spcBef>
                <a:spcPts val="0"/>
              </a:spcBef>
              <a:spcAft>
                <a:spcPts val="0"/>
              </a:spcAft>
              <a:buClr>
                <a:schemeClr val="dk1"/>
              </a:buClr>
              <a:buSzPts val="1400"/>
              <a:buAutoNum type="arabicPeriod"/>
              <a:defRPr>
                <a:solidFill>
                  <a:schemeClr val="dk1"/>
                </a:solidFill>
              </a:defRPr>
            </a:lvl7pPr>
            <a:lvl8pPr marL="3657600" lvl="7" indent="-317500" rtl="0">
              <a:lnSpc>
                <a:spcPct val="115000"/>
              </a:lnSpc>
              <a:spcBef>
                <a:spcPts val="0"/>
              </a:spcBef>
              <a:spcAft>
                <a:spcPts val="0"/>
              </a:spcAft>
              <a:buClr>
                <a:schemeClr val="dk1"/>
              </a:buClr>
              <a:buSzPts val="1400"/>
              <a:buAutoNum type="alphaLcPeriod"/>
              <a:defRPr>
                <a:solidFill>
                  <a:schemeClr val="dk1"/>
                </a:solidFill>
              </a:defRPr>
            </a:lvl8pPr>
            <a:lvl9pPr marL="4114800" lvl="8" indent="-317500" rtl="0">
              <a:lnSpc>
                <a:spcPct val="115000"/>
              </a:lnSpc>
              <a:spcBef>
                <a:spcPts val="0"/>
              </a:spcBef>
              <a:spcAft>
                <a:spcPts val="0"/>
              </a:spcAft>
              <a:buClr>
                <a:schemeClr val="dk1"/>
              </a:buClr>
              <a:buSzPts val="1400"/>
              <a:buAutoNum type="romanLcPeriod"/>
              <a:defRPr>
                <a:solidFill>
                  <a:schemeClr val="dk1"/>
                </a:solidFill>
              </a:defRPr>
            </a:lvl9pPr>
          </a:lstStyle>
          <a:p>
            <a:endParaRPr/>
          </a:p>
        </p:txBody>
      </p:sp>
      <p:sp>
        <p:nvSpPr>
          <p:cNvPr id="26" name="Google Shape;26;p4"/>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28" name="Google Shape;28;p4"/>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9"/>
        <p:cNvGrpSpPr/>
        <p:nvPr/>
      </p:nvGrpSpPr>
      <p:grpSpPr>
        <a:xfrm>
          <a:off x="0" y="0"/>
          <a:ext cx="0" cy="0"/>
          <a:chOff x="0" y="0"/>
          <a:chExt cx="0" cy="0"/>
        </a:xfrm>
      </p:grpSpPr>
      <p:sp>
        <p:nvSpPr>
          <p:cNvPr id="30" name="Google Shape;30;p5"/>
          <p:cNvSpPr/>
          <p:nvPr/>
        </p:nvSpPr>
        <p:spPr>
          <a:xfrm rot="10800000">
            <a:off x="-355925" y="3879025"/>
            <a:ext cx="1918800" cy="1918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5"/>
          <p:cNvSpPr/>
          <p:nvPr/>
        </p:nvSpPr>
        <p:spPr>
          <a:xfrm rot="10800000">
            <a:off x="6763125" y="-307750"/>
            <a:ext cx="1876800" cy="1876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5"/>
          <p:cNvSpPr txBox="1">
            <a:spLocks noGrp="1"/>
          </p:cNvSpPr>
          <p:nvPr>
            <p:ph type="title"/>
          </p:nvPr>
        </p:nvSpPr>
        <p:spPr>
          <a:xfrm>
            <a:off x="1562864" y="2762925"/>
            <a:ext cx="27864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33" name="Google Shape;33;p5"/>
          <p:cNvSpPr txBox="1">
            <a:spLocks noGrp="1"/>
          </p:cNvSpPr>
          <p:nvPr>
            <p:ph type="subTitle" idx="1"/>
          </p:nvPr>
        </p:nvSpPr>
        <p:spPr>
          <a:xfrm>
            <a:off x="1562875" y="3123453"/>
            <a:ext cx="2786400" cy="105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 name="Google Shape;34;p5"/>
          <p:cNvSpPr txBox="1">
            <a:spLocks noGrp="1"/>
          </p:cNvSpPr>
          <p:nvPr>
            <p:ph type="title" idx="2"/>
          </p:nvPr>
        </p:nvSpPr>
        <p:spPr>
          <a:xfrm>
            <a:off x="5004343" y="2762919"/>
            <a:ext cx="25782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35" name="Google Shape;35;p5"/>
          <p:cNvSpPr txBox="1">
            <a:spLocks noGrp="1"/>
          </p:cNvSpPr>
          <p:nvPr>
            <p:ph type="subTitle" idx="3"/>
          </p:nvPr>
        </p:nvSpPr>
        <p:spPr>
          <a:xfrm>
            <a:off x="5004355" y="3123439"/>
            <a:ext cx="2578200" cy="105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 name="Google Shape;36;p5"/>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5"/>
          <p:cNvSpPr txBox="1">
            <a:spLocks noGrp="1"/>
          </p:cNvSpPr>
          <p:nvPr>
            <p:ph type="title" idx="4"/>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38" name="Google Shape;38;p5"/>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
        <p:cNvGrpSpPr/>
        <p:nvPr/>
      </p:nvGrpSpPr>
      <p:grpSpPr>
        <a:xfrm>
          <a:off x="0" y="0"/>
          <a:ext cx="0" cy="0"/>
          <a:chOff x="0" y="0"/>
          <a:chExt cx="0" cy="0"/>
        </a:xfrm>
      </p:grpSpPr>
      <p:sp>
        <p:nvSpPr>
          <p:cNvPr id="40" name="Google Shape;40;p6"/>
          <p:cNvSpPr/>
          <p:nvPr/>
        </p:nvSpPr>
        <p:spPr>
          <a:xfrm rot="10800000">
            <a:off x="-346000" y="3927600"/>
            <a:ext cx="1578900" cy="15789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6"/>
          <p:cNvSpPr/>
          <p:nvPr/>
        </p:nvSpPr>
        <p:spPr>
          <a:xfrm rot="10800000">
            <a:off x="7696075" y="-281050"/>
            <a:ext cx="1848300" cy="1848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6"/>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6"/>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44" name="Google Shape;44;p6"/>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5"/>
        <p:cNvGrpSpPr/>
        <p:nvPr/>
      </p:nvGrpSpPr>
      <p:grpSpPr>
        <a:xfrm>
          <a:off x="0" y="0"/>
          <a:ext cx="0" cy="0"/>
          <a:chOff x="0" y="0"/>
          <a:chExt cx="0" cy="0"/>
        </a:xfrm>
      </p:grpSpPr>
      <p:sp>
        <p:nvSpPr>
          <p:cNvPr id="46" name="Google Shape;46;p7"/>
          <p:cNvSpPr/>
          <p:nvPr/>
        </p:nvSpPr>
        <p:spPr>
          <a:xfrm rot="10800000">
            <a:off x="7088750" y="3452275"/>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7"/>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7"/>
          <p:cNvSpPr txBox="1">
            <a:spLocks noGrp="1"/>
          </p:cNvSpPr>
          <p:nvPr>
            <p:ph type="body" idx="1"/>
          </p:nvPr>
        </p:nvSpPr>
        <p:spPr>
          <a:xfrm>
            <a:off x="872400" y="1642300"/>
            <a:ext cx="3972900" cy="23115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1"/>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49" name="Google Shape;49;p7"/>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cxnSp>
        <p:nvCxnSpPr>
          <p:cNvPr id="50" name="Google Shape;50;p7"/>
          <p:cNvCxnSpPr/>
          <p:nvPr/>
        </p:nvCxnSpPr>
        <p:spPr>
          <a:xfrm>
            <a:off x="715625" y="1103250"/>
            <a:ext cx="7722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1"/>
        <p:cNvGrpSpPr/>
        <p:nvPr/>
      </p:nvGrpSpPr>
      <p:grpSpPr>
        <a:xfrm>
          <a:off x="0" y="0"/>
          <a:ext cx="0" cy="0"/>
          <a:chOff x="0" y="0"/>
          <a:chExt cx="0" cy="0"/>
        </a:xfrm>
      </p:grpSpPr>
      <p:sp>
        <p:nvSpPr>
          <p:cNvPr id="52" name="Google Shape;52;p8"/>
          <p:cNvSpPr/>
          <p:nvPr/>
        </p:nvSpPr>
        <p:spPr>
          <a:xfrm rot="10800000">
            <a:off x="7168475" y="3391650"/>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8"/>
          <p:cNvSpPr/>
          <p:nvPr/>
        </p:nvSpPr>
        <p:spPr>
          <a:xfrm rot="10800000">
            <a:off x="341250" y="50250"/>
            <a:ext cx="1871100" cy="1871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8"/>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8"/>
          <p:cNvSpPr txBox="1">
            <a:spLocks noGrp="1"/>
          </p:cNvSpPr>
          <p:nvPr>
            <p:ph type="title"/>
          </p:nvPr>
        </p:nvSpPr>
        <p:spPr>
          <a:xfrm>
            <a:off x="4154650" y="1289700"/>
            <a:ext cx="4056900" cy="25641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9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6"/>
        <p:cNvGrpSpPr/>
        <p:nvPr/>
      </p:nvGrpSpPr>
      <p:grpSpPr>
        <a:xfrm>
          <a:off x="0" y="0"/>
          <a:ext cx="0" cy="0"/>
          <a:chOff x="0" y="0"/>
          <a:chExt cx="0" cy="0"/>
        </a:xfrm>
      </p:grpSpPr>
      <p:sp>
        <p:nvSpPr>
          <p:cNvPr id="57" name="Google Shape;57;p9"/>
          <p:cNvSpPr/>
          <p:nvPr/>
        </p:nvSpPr>
        <p:spPr>
          <a:xfrm rot="10800000">
            <a:off x="548475" y="3267600"/>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9"/>
          <p:cNvSpPr/>
          <p:nvPr/>
        </p:nvSpPr>
        <p:spPr>
          <a:xfrm rot="10800000">
            <a:off x="7320875" y="3544050"/>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9"/>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9"/>
          <p:cNvSpPr txBox="1">
            <a:spLocks noGrp="1"/>
          </p:cNvSpPr>
          <p:nvPr>
            <p:ph type="subTitle" idx="1"/>
          </p:nvPr>
        </p:nvSpPr>
        <p:spPr>
          <a:xfrm>
            <a:off x="4572000" y="2365047"/>
            <a:ext cx="3483300" cy="125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Anaheim"/>
              <a:buAutoNum type="arabicPeriod"/>
              <a:defRPr/>
            </a:lvl1pPr>
            <a:lvl2pPr lvl="1" algn="ctr" rtl="0">
              <a:lnSpc>
                <a:spcPct val="100000"/>
              </a:lnSpc>
              <a:spcBef>
                <a:spcPts val="0"/>
              </a:spcBef>
              <a:spcAft>
                <a:spcPts val="0"/>
              </a:spcAft>
              <a:buSzPts val="1400"/>
              <a:buFont typeface="Anaheim"/>
              <a:buAutoNum type="alphaLcPeriod"/>
              <a:defRPr/>
            </a:lvl2pPr>
            <a:lvl3pPr lvl="2" algn="ctr" rtl="0">
              <a:lnSpc>
                <a:spcPct val="100000"/>
              </a:lnSpc>
              <a:spcBef>
                <a:spcPts val="0"/>
              </a:spcBef>
              <a:spcAft>
                <a:spcPts val="0"/>
              </a:spcAft>
              <a:buSzPts val="1400"/>
              <a:buFont typeface="Anaheim"/>
              <a:buAutoNum type="romanLcPeriod"/>
              <a:defRPr/>
            </a:lvl3pPr>
            <a:lvl4pPr lvl="3" algn="ctr" rtl="0">
              <a:lnSpc>
                <a:spcPct val="100000"/>
              </a:lnSpc>
              <a:spcBef>
                <a:spcPts val="0"/>
              </a:spcBef>
              <a:spcAft>
                <a:spcPts val="0"/>
              </a:spcAft>
              <a:buSzPts val="1400"/>
              <a:buFont typeface="Anaheim"/>
              <a:buAutoNum type="arabicPeriod"/>
              <a:defRPr/>
            </a:lvl4pPr>
            <a:lvl5pPr lvl="4" algn="ctr" rtl="0">
              <a:lnSpc>
                <a:spcPct val="100000"/>
              </a:lnSpc>
              <a:spcBef>
                <a:spcPts val="0"/>
              </a:spcBef>
              <a:spcAft>
                <a:spcPts val="0"/>
              </a:spcAft>
              <a:buSzPts val="1400"/>
              <a:buFont typeface="Anaheim"/>
              <a:buAutoNum type="alphaLcPeriod"/>
              <a:defRPr/>
            </a:lvl5pPr>
            <a:lvl6pPr lvl="5" algn="ctr" rtl="0">
              <a:lnSpc>
                <a:spcPct val="100000"/>
              </a:lnSpc>
              <a:spcBef>
                <a:spcPts val="0"/>
              </a:spcBef>
              <a:spcAft>
                <a:spcPts val="0"/>
              </a:spcAft>
              <a:buSzPts val="1400"/>
              <a:buFont typeface="Anaheim"/>
              <a:buAutoNum type="romanLcPeriod"/>
              <a:defRPr/>
            </a:lvl6pPr>
            <a:lvl7pPr lvl="6" algn="ctr" rtl="0">
              <a:lnSpc>
                <a:spcPct val="100000"/>
              </a:lnSpc>
              <a:spcBef>
                <a:spcPts val="0"/>
              </a:spcBef>
              <a:spcAft>
                <a:spcPts val="0"/>
              </a:spcAft>
              <a:buSzPts val="1400"/>
              <a:buFont typeface="Anaheim"/>
              <a:buAutoNum type="arabicPeriod"/>
              <a:defRPr/>
            </a:lvl7pPr>
            <a:lvl8pPr lvl="7" algn="ctr" rtl="0">
              <a:lnSpc>
                <a:spcPct val="100000"/>
              </a:lnSpc>
              <a:spcBef>
                <a:spcPts val="0"/>
              </a:spcBef>
              <a:spcAft>
                <a:spcPts val="0"/>
              </a:spcAft>
              <a:buSzPts val="1400"/>
              <a:buFont typeface="Anaheim"/>
              <a:buAutoNum type="alphaLcPeriod"/>
              <a:defRPr/>
            </a:lvl8pPr>
            <a:lvl9pPr lvl="8" algn="ctr" rtl="0">
              <a:lnSpc>
                <a:spcPct val="100000"/>
              </a:lnSpc>
              <a:spcBef>
                <a:spcPts val="0"/>
              </a:spcBef>
              <a:spcAft>
                <a:spcPts val="0"/>
              </a:spcAft>
              <a:buSzPts val="1400"/>
              <a:buFont typeface="Anaheim"/>
              <a:buAutoNum type="romanLcPeriod"/>
              <a:defRPr/>
            </a:lvl9pPr>
          </a:lstStyle>
          <a:p>
            <a:endParaRPr/>
          </a:p>
        </p:txBody>
      </p:sp>
      <p:sp>
        <p:nvSpPr>
          <p:cNvPr id="61" name="Google Shape;61;p9"/>
          <p:cNvSpPr txBox="1">
            <a:spLocks noGrp="1"/>
          </p:cNvSpPr>
          <p:nvPr>
            <p:ph type="title"/>
          </p:nvPr>
        </p:nvSpPr>
        <p:spPr>
          <a:xfrm>
            <a:off x="4572000" y="1519653"/>
            <a:ext cx="3061500" cy="7623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sz="45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2"/>
        <p:cNvGrpSpPr/>
        <p:nvPr/>
      </p:nvGrpSpPr>
      <p:grpSpPr>
        <a:xfrm>
          <a:off x="0" y="0"/>
          <a:ext cx="0" cy="0"/>
          <a:chOff x="0" y="0"/>
          <a:chExt cx="0" cy="0"/>
        </a:xfrm>
      </p:grpSpPr>
      <p:sp>
        <p:nvSpPr>
          <p:cNvPr id="63" name="Google Shape;63;p10"/>
          <p:cNvSpPr/>
          <p:nvPr/>
        </p:nvSpPr>
        <p:spPr>
          <a:xfrm rot="10800000">
            <a:off x="7425925" y="792100"/>
            <a:ext cx="1578600" cy="1578600"/>
          </a:xfrm>
          <a:prstGeom prst="ellipse">
            <a:avLst/>
          </a:prstGeom>
          <a:gradFill>
            <a:gsLst>
              <a:gs pos="0">
                <a:srgbClr val="6AE0E1"/>
              </a:gs>
              <a:gs pos="65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0"/>
          <p:cNvSpPr/>
          <p:nvPr/>
        </p:nvSpPr>
        <p:spPr>
          <a:xfrm rot="10800000">
            <a:off x="-62200" y="94925"/>
            <a:ext cx="1578600" cy="1578600"/>
          </a:xfrm>
          <a:prstGeom prst="ellipse">
            <a:avLst/>
          </a:prstGeom>
          <a:gradFill>
            <a:gsLst>
              <a:gs pos="0">
                <a:srgbClr val="6AE0E1"/>
              </a:gs>
              <a:gs pos="65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0"/>
          <p:cNvSpPr/>
          <p:nvPr/>
        </p:nvSpPr>
        <p:spPr>
          <a:xfrm>
            <a:off x="708150" y="537575"/>
            <a:ext cx="7727700" cy="4068300"/>
          </a:xfrm>
          <a:prstGeom prst="rect">
            <a:avLst/>
          </a:prstGeom>
          <a:no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0"/>
          <p:cNvSpPr txBox="1">
            <a:spLocks noGrp="1"/>
          </p:cNvSpPr>
          <p:nvPr>
            <p:ph type="title"/>
          </p:nvPr>
        </p:nvSpPr>
        <p:spPr>
          <a:xfrm>
            <a:off x="1692675" y="537175"/>
            <a:ext cx="4478700" cy="1240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sz="4500">
                <a:solidFill>
                  <a:schemeClr val="dk1"/>
                </a:solidFill>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400"/>
              <a:buFont typeface="Bebas Neue"/>
              <a:buNone/>
              <a:defRPr sz="3400">
                <a:solidFill>
                  <a:schemeClr val="dk1"/>
                </a:solidFill>
                <a:latin typeface="Bebas Neue"/>
                <a:ea typeface="Bebas Neue"/>
                <a:cs typeface="Bebas Neue"/>
                <a:sym typeface="Bebas Neue"/>
              </a:defRPr>
            </a:lvl1pPr>
            <a:lvl2pPr lvl="1" rtl="0">
              <a:spcBef>
                <a:spcPts val="0"/>
              </a:spcBef>
              <a:spcAft>
                <a:spcPts val="0"/>
              </a:spcAft>
              <a:buClr>
                <a:schemeClr val="dk1"/>
              </a:buClr>
              <a:buSzPts val="3400"/>
              <a:buFont typeface="Bebas Neue"/>
              <a:buNone/>
              <a:defRPr sz="3400" b="1">
                <a:solidFill>
                  <a:schemeClr val="dk1"/>
                </a:solidFill>
                <a:latin typeface="Bebas Neue"/>
                <a:ea typeface="Bebas Neue"/>
                <a:cs typeface="Bebas Neue"/>
                <a:sym typeface="Bebas Neue"/>
              </a:defRPr>
            </a:lvl2pPr>
            <a:lvl3pPr lvl="2" rtl="0">
              <a:spcBef>
                <a:spcPts val="0"/>
              </a:spcBef>
              <a:spcAft>
                <a:spcPts val="0"/>
              </a:spcAft>
              <a:buClr>
                <a:schemeClr val="dk1"/>
              </a:buClr>
              <a:buSzPts val="3400"/>
              <a:buFont typeface="Bebas Neue"/>
              <a:buNone/>
              <a:defRPr sz="3400" b="1">
                <a:solidFill>
                  <a:schemeClr val="dk1"/>
                </a:solidFill>
                <a:latin typeface="Bebas Neue"/>
                <a:ea typeface="Bebas Neue"/>
                <a:cs typeface="Bebas Neue"/>
                <a:sym typeface="Bebas Neue"/>
              </a:defRPr>
            </a:lvl3pPr>
            <a:lvl4pPr lvl="3" rtl="0">
              <a:spcBef>
                <a:spcPts val="0"/>
              </a:spcBef>
              <a:spcAft>
                <a:spcPts val="0"/>
              </a:spcAft>
              <a:buClr>
                <a:schemeClr val="dk1"/>
              </a:buClr>
              <a:buSzPts val="3400"/>
              <a:buFont typeface="Bebas Neue"/>
              <a:buNone/>
              <a:defRPr sz="3400" b="1">
                <a:solidFill>
                  <a:schemeClr val="dk1"/>
                </a:solidFill>
                <a:latin typeface="Bebas Neue"/>
                <a:ea typeface="Bebas Neue"/>
                <a:cs typeface="Bebas Neue"/>
                <a:sym typeface="Bebas Neue"/>
              </a:defRPr>
            </a:lvl4pPr>
            <a:lvl5pPr lvl="4" rtl="0">
              <a:spcBef>
                <a:spcPts val="0"/>
              </a:spcBef>
              <a:spcAft>
                <a:spcPts val="0"/>
              </a:spcAft>
              <a:buClr>
                <a:schemeClr val="dk1"/>
              </a:buClr>
              <a:buSzPts val="3400"/>
              <a:buFont typeface="Bebas Neue"/>
              <a:buNone/>
              <a:defRPr sz="3400" b="1">
                <a:solidFill>
                  <a:schemeClr val="dk1"/>
                </a:solidFill>
                <a:latin typeface="Bebas Neue"/>
                <a:ea typeface="Bebas Neue"/>
                <a:cs typeface="Bebas Neue"/>
                <a:sym typeface="Bebas Neue"/>
              </a:defRPr>
            </a:lvl5pPr>
            <a:lvl6pPr lvl="5" rtl="0">
              <a:spcBef>
                <a:spcPts val="0"/>
              </a:spcBef>
              <a:spcAft>
                <a:spcPts val="0"/>
              </a:spcAft>
              <a:buClr>
                <a:schemeClr val="dk1"/>
              </a:buClr>
              <a:buSzPts val="3400"/>
              <a:buFont typeface="Bebas Neue"/>
              <a:buNone/>
              <a:defRPr sz="3400" b="1">
                <a:solidFill>
                  <a:schemeClr val="dk1"/>
                </a:solidFill>
                <a:latin typeface="Bebas Neue"/>
                <a:ea typeface="Bebas Neue"/>
                <a:cs typeface="Bebas Neue"/>
                <a:sym typeface="Bebas Neue"/>
              </a:defRPr>
            </a:lvl6pPr>
            <a:lvl7pPr lvl="6" rtl="0">
              <a:spcBef>
                <a:spcPts val="0"/>
              </a:spcBef>
              <a:spcAft>
                <a:spcPts val="0"/>
              </a:spcAft>
              <a:buClr>
                <a:schemeClr val="dk1"/>
              </a:buClr>
              <a:buSzPts val="3400"/>
              <a:buFont typeface="Bebas Neue"/>
              <a:buNone/>
              <a:defRPr sz="3400" b="1">
                <a:solidFill>
                  <a:schemeClr val="dk1"/>
                </a:solidFill>
                <a:latin typeface="Bebas Neue"/>
                <a:ea typeface="Bebas Neue"/>
                <a:cs typeface="Bebas Neue"/>
                <a:sym typeface="Bebas Neue"/>
              </a:defRPr>
            </a:lvl7pPr>
            <a:lvl8pPr lvl="7" rtl="0">
              <a:spcBef>
                <a:spcPts val="0"/>
              </a:spcBef>
              <a:spcAft>
                <a:spcPts val="0"/>
              </a:spcAft>
              <a:buClr>
                <a:schemeClr val="dk1"/>
              </a:buClr>
              <a:buSzPts val="3400"/>
              <a:buFont typeface="Bebas Neue"/>
              <a:buNone/>
              <a:defRPr sz="3400" b="1">
                <a:solidFill>
                  <a:schemeClr val="dk1"/>
                </a:solidFill>
                <a:latin typeface="Bebas Neue"/>
                <a:ea typeface="Bebas Neue"/>
                <a:cs typeface="Bebas Neue"/>
                <a:sym typeface="Bebas Neue"/>
              </a:defRPr>
            </a:lvl8pPr>
            <a:lvl9pPr lvl="8" rtl="0">
              <a:spcBef>
                <a:spcPts val="0"/>
              </a:spcBef>
              <a:spcAft>
                <a:spcPts val="0"/>
              </a:spcAft>
              <a:buClr>
                <a:schemeClr val="dk1"/>
              </a:buClr>
              <a:buSzPts val="3400"/>
              <a:buFont typeface="Bebas Neue"/>
              <a:buNone/>
              <a:defRPr sz="3400" b="1">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Tajawal"/>
              <a:buChar char="●"/>
              <a:defRPr>
                <a:solidFill>
                  <a:schemeClr val="dk1"/>
                </a:solidFill>
                <a:latin typeface="Tajawal"/>
                <a:ea typeface="Tajawal"/>
                <a:cs typeface="Tajawal"/>
                <a:sym typeface="Tajawal"/>
              </a:defRPr>
            </a:lvl1pPr>
            <a:lvl2pPr marL="914400" lvl="1" indent="-317500">
              <a:lnSpc>
                <a:spcPct val="100000"/>
              </a:lnSpc>
              <a:spcBef>
                <a:spcPts val="0"/>
              </a:spcBef>
              <a:spcAft>
                <a:spcPts val="0"/>
              </a:spcAft>
              <a:buClr>
                <a:schemeClr val="dk1"/>
              </a:buClr>
              <a:buSzPts val="1400"/>
              <a:buFont typeface="Tajawal"/>
              <a:buChar char="○"/>
              <a:defRPr>
                <a:solidFill>
                  <a:schemeClr val="dk1"/>
                </a:solidFill>
                <a:latin typeface="Tajawal"/>
                <a:ea typeface="Tajawal"/>
                <a:cs typeface="Tajawal"/>
                <a:sym typeface="Tajawal"/>
              </a:defRPr>
            </a:lvl2pPr>
            <a:lvl3pPr marL="1371600" lvl="2" indent="-317500">
              <a:lnSpc>
                <a:spcPct val="100000"/>
              </a:lnSpc>
              <a:spcBef>
                <a:spcPts val="0"/>
              </a:spcBef>
              <a:spcAft>
                <a:spcPts val="0"/>
              </a:spcAft>
              <a:buClr>
                <a:schemeClr val="dk1"/>
              </a:buClr>
              <a:buSzPts val="1400"/>
              <a:buFont typeface="Tajawal"/>
              <a:buChar char="■"/>
              <a:defRPr>
                <a:solidFill>
                  <a:schemeClr val="dk1"/>
                </a:solidFill>
                <a:latin typeface="Tajawal"/>
                <a:ea typeface="Tajawal"/>
                <a:cs typeface="Tajawal"/>
                <a:sym typeface="Tajawal"/>
              </a:defRPr>
            </a:lvl3pPr>
            <a:lvl4pPr marL="1828800" lvl="3" indent="-317500">
              <a:lnSpc>
                <a:spcPct val="100000"/>
              </a:lnSpc>
              <a:spcBef>
                <a:spcPts val="0"/>
              </a:spcBef>
              <a:spcAft>
                <a:spcPts val="0"/>
              </a:spcAft>
              <a:buClr>
                <a:schemeClr val="dk1"/>
              </a:buClr>
              <a:buSzPts val="1400"/>
              <a:buFont typeface="Tajawal"/>
              <a:buChar char="●"/>
              <a:defRPr>
                <a:solidFill>
                  <a:schemeClr val="dk1"/>
                </a:solidFill>
                <a:latin typeface="Tajawal"/>
                <a:ea typeface="Tajawal"/>
                <a:cs typeface="Tajawal"/>
                <a:sym typeface="Tajawal"/>
              </a:defRPr>
            </a:lvl4pPr>
            <a:lvl5pPr marL="2286000" lvl="4" indent="-317500">
              <a:lnSpc>
                <a:spcPct val="100000"/>
              </a:lnSpc>
              <a:spcBef>
                <a:spcPts val="0"/>
              </a:spcBef>
              <a:spcAft>
                <a:spcPts val="0"/>
              </a:spcAft>
              <a:buClr>
                <a:schemeClr val="dk1"/>
              </a:buClr>
              <a:buSzPts val="1400"/>
              <a:buFont typeface="Tajawal"/>
              <a:buChar char="○"/>
              <a:defRPr>
                <a:solidFill>
                  <a:schemeClr val="dk1"/>
                </a:solidFill>
                <a:latin typeface="Tajawal"/>
                <a:ea typeface="Tajawal"/>
                <a:cs typeface="Tajawal"/>
                <a:sym typeface="Tajawal"/>
              </a:defRPr>
            </a:lvl5pPr>
            <a:lvl6pPr marL="2743200" lvl="5" indent="-317500">
              <a:lnSpc>
                <a:spcPct val="100000"/>
              </a:lnSpc>
              <a:spcBef>
                <a:spcPts val="0"/>
              </a:spcBef>
              <a:spcAft>
                <a:spcPts val="0"/>
              </a:spcAft>
              <a:buClr>
                <a:schemeClr val="dk1"/>
              </a:buClr>
              <a:buSzPts val="1400"/>
              <a:buFont typeface="Tajawal"/>
              <a:buChar char="■"/>
              <a:defRPr>
                <a:solidFill>
                  <a:schemeClr val="dk1"/>
                </a:solidFill>
                <a:latin typeface="Tajawal"/>
                <a:ea typeface="Tajawal"/>
                <a:cs typeface="Tajawal"/>
                <a:sym typeface="Tajawal"/>
              </a:defRPr>
            </a:lvl6pPr>
            <a:lvl7pPr marL="3200400" lvl="6" indent="-317500">
              <a:lnSpc>
                <a:spcPct val="100000"/>
              </a:lnSpc>
              <a:spcBef>
                <a:spcPts val="0"/>
              </a:spcBef>
              <a:spcAft>
                <a:spcPts val="0"/>
              </a:spcAft>
              <a:buClr>
                <a:schemeClr val="dk1"/>
              </a:buClr>
              <a:buSzPts val="1400"/>
              <a:buFont typeface="Tajawal"/>
              <a:buChar char="●"/>
              <a:defRPr>
                <a:solidFill>
                  <a:schemeClr val="dk1"/>
                </a:solidFill>
                <a:latin typeface="Tajawal"/>
                <a:ea typeface="Tajawal"/>
                <a:cs typeface="Tajawal"/>
                <a:sym typeface="Tajawal"/>
              </a:defRPr>
            </a:lvl7pPr>
            <a:lvl8pPr marL="3657600" lvl="7" indent="-317500">
              <a:lnSpc>
                <a:spcPct val="100000"/>
              </a:lnSpc>
              <a:spcBef>
                <a:spcPts val="0"/>
              </a:spcBef>
              <a:spcAft>
                <a:spcPts val="0"/>
              </a:spcAft>
              <a:buClr>
                <a:schemeClr val="dk1"/>
              </a:buClr>
              <a:buSzPts val="1400"/>
              <a:buFont typeface="Tajawal"/>
              <a:buChar char="○"/>
              <a:defRPr>
                <a:solidFill>
                  <a:schemeClr val="dk1"/>
                </a:solidFill>
                <a:latin typeface="Tajawal"/>
                <a:ea typeface="Tajawal"/>
                <a:cs typeface="Tajawal"/>
                <a:sym typeface="Tajawal"/>
              </a:defRPr>
            </a:lvl8pPr>
            <a:lvl9pPr marL="4114800" lvl="8" indent="-317500">
              <a:lnSpc>
                <a:spcPct val="100000"/>
              </a:lnSpc>
              <a:spcBef>
                <a:spcPts val="0"/>
              </a:spcBef>
              <a:spcAft>
                <a:spcPts val="0"/>
              </a:spcAft>
              <a:buClr>
                <a:schemeClr val="dk1"/>
              </a:buClr>
              <a:buSzPts val="1400"/>
              <a:buFont typeface="Tajawal"/>
              <a:buChar char="■"/>
              <a:defRPr>
                <a:solidFill>
                  <a:schemeClr val="dk1"/>
                </a:solidFill>
                <a:latin typeface="Tajawal"/>
                <a:ea typeface="Tajawal"/>
                <a:cs typeface="Tajawal"/>
                <a:sym typeface="Tajawa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14"/>
        <p:cNvGrpSpPr/>
        <p:nvPr/>
      </p:nvGrpSpPr>
      <p:grpSpPr>
        <a:xfrm>
          <a:off x="0" y="0"/>
          <a:ext cx="0" cy="0"/>
          <a:chOff x="0" y="0"/>
          <a:chExt cx="0" cy="0"/>
        </a:xfrm>
      </p:grpSpPr>
      <p:sp>
        <p:nvSpPr>
          <p:cNvPr id="215" name="Google Shape;215;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16" name="Google Shape;216;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9.xml"/><Relationship Id="rId1" Type="http://schemas.openxmlformats.org/officeDocument/2006/relationships/slideLayout" Target="../slideLayouts/slideLayout5.xml"/><Relationship Id="rId5" Type="http://schemas.openxmlformats.org/officeDocument/2006/relationships/image" Target="../media/image8.png"/><Relationship Id="rId4" Type="http://schemas.openxmlformats.org/officeDocument/2006/relationships/hyperlink" Target="https://docs.google.com/spreadsheets/d/1WZh7sI2hKSioyfjH6aRtwifHZ6C2gj_F9q3OUaAG4Fs/copy#gid=1364826426" TargetMode="Externa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3.xml"/><Relationship Id="rId1" Type="http://schemas.openxmlformats.org/officeDocument/2006/relationships/slideLayout" Target="../slideLayouts/slideLayout19.xml"/><Relationship Id="rId5" Type="http://schemas.openxmlformats.org/officeDocument/2006/relationships/image" Target="../media/image11.jpg"/><Relationship Id="rId4" Type="http://schemas.openxmlformats.org/officeDocument/2006/relationships/image" Target="../media/image10.jpg"/></Relationships>
</file>

<file path=ppt/slides/_rels/slide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8" Type="http://schemas.openxmlformats.org/officeDocument/2006/relationships/hyperlink" Target="https://www.freepik.com/free-photo/tall-office-buildings-city_4783417.htm/?utm_source=slidesgo_template&amp;utm_medium=referral-link&amp;utm_campaign=sg_resources&amp;utm_content=freepik" TargetMode="External"/><Relationship Id="rId13" Type="http://schemas.openxmlformats.org/officeDocument/2006/relationships/hyperlink" Target="https://www.freepik.com/free-vector/marketing-business-flyer-template_13763829.htm/?utm_source=slidesgo_template&amp;utm_medium=referral-link&amp;utm_campaign=sg_resources&amp;utm_content=freepik" TargetMode="External"/><Relationship Id="rId3" Type="http://schemas.openxmlformats.org/officeDocument/2006/relationships/hyperlink" Target="https://www.freepik.com/free-photo/low-angle-stylish-woman-with-handbag_6082915.htm/?utm_source=slidesgo_template&amp;utm_medium=referral-link&amp;utm_campaign=sg_resources&amp;utm_content=freepik" TargetMode="External"/><Relationship Id="rId7" Type="http://schemas.openxmlformats.org/officeDocument/2006/relationships/hyperlink" Target="https://www.freepik.com/free-photo/business-male-with-laptop_7291891.htm/?utm_source=slidesgo_template&amp;utm_medium=referral-link&amp;utm_campaign=sg_resources&amp;utm_content=freepik" TargetMode="External"/><Relationship Id="rId12" Type="http://schemas.openxmlformats.org/officeDocument/2006/relationships/hyperlink" Target="https://www.freepik.com/free-photo/low-angle-modern-glass-buildings_5508099.htm/?utm_source=slidesgo_template&amp;utm_medium=referral-link&amp;utm_campaign=sg_resources&amp;utm_content=freepik" TargetMode="External"/><Relationship Id="rId2" Type="http://schemas.openxmlformats.org/officeDocument/2006/relationships/notesSlide" Target="../notesSlides/notesSlide26.xml"/><Relationship Id="rId16" Type="http://schemas.openxmlformats.org/officeDocument/2006/relationships/hyperlink" Target="https://www.freepik.com/free-photo/smiley-woman-with-sunglasses-talking-phone_6082911.htm/?utm_source=slidesgo_template&amp;utm_medium=referral-link&amp;utm_campaign=sg_resources&amp;utm_content=freepik" TargetMode="External"/><Relationship Id="rId1" Type="http://schemas.openxmlformats.org/officeDocument/2006/relationships/slideLayout" Target="../slideLayouts/slideLayout17.xml"/><Relationship Id="rId6" Type="http://schemas.openxmlformats.org/officeDocument/2006/relationships/hyperlink" Target="https://www.freepik.com/free-photo/view-one-world-trade-center-tower_4783426.htm#page=1&amp;position=0&amp;from_view=collections/?utm_source=slidesgo_template&amp;utm_medium=referral-link&amp;utm_campaign=sg_resources&amp;utm_content=freepik" TargetMode="External"/><Relationship Id="rId11" Type="http://schemas.openxmlformats.org/officeDocument/2006/relationships/hyperlink" Target="https://www.freepik.com/free-photo/modern-city-architecture_4783502.htm#page=1&amp;position=38&amp;from_view=detail#&amp;position=38&amp;from_view=detail/?utm_source=slidesgo_template&amp;utm_medium=referral-link&amp;utm_campaign=sg_resources&amp;utm_content=freepik" TargetMode="External"/><Relationship Id="rId5" Type="http://schemas.openxmlformats.org/officeDocument/2006/relationships/hyperlink" Target="https://www.freepik.com/free-photo/close-up-modern-architecture-office-buildings_12396114.htm/?utm_source=slidesgo_template&amp;utm_medium=referral-link&amp;utm_campaign=sg_resources&amp;utm_content=freepik" TargetMode="External"/><Relationship Id="rId15" Type="http://schemas.openxmlformats.org/officeDocument/2006/relationships/hyperlink" Target="https://www.freepik.com/free-photo/business-man-pointing-coffee_7291913.htm#page=1&amp;position=14&amp;from_view=collections/?utm_source=slidesgo_template&amp;utm_medium=referral-link&amp;utm_campaign=sg_resources&amp;utm_content=freepik" TargetMode="External"/><Relationship Id="rId10" Type="http://schemas.openxmlformats.org/officeDocument/2006/relationships/hyperlink" Target="https://www.freepik.com/free-photo/business-towers-with-glass-windows_4800855.htm#page=1&amp;position=6&amp;from_view=detail#&amp;position=6&amp;from_view=detail/?utm_source=slidesgo_template&amp;utm_medium=referral-link&amp;utm_campaign=sg_resources&amp;utm_content=freepik" TargetMode="External"/><Relationship Id="rId4" Type="http://schemas.openxmlformats.org/officeDocument/2006/relationships/hyperlink" Target="https://www.freepik.com/free-photo/close-up-modern-architecture-office-buildings_12396109.htm/?utm_source=slidesgo_template&amp;utm_medium=referral-link&amp;utm_campaign=sg_resources&amp;utm_content=freepik" TargetMode="External"/><Relationship Id="rId9" Type="http://schemas.openxmlformats.org/officeDocument/2006/relationships/hyperlink" Target="https://www.freepik.com/free-photo/high-business-skyscraper-building_4783419.htm/?utm_source=slidesgo_template&amp;utm_medium=referral-link&amp;utm_campaign=sg_resources&amp;utm_content=freepik" TargetMode="External"/><Relationship Id="rId14" Type="http://schemas.openxmlformats.org/officeDocument/2006/relationships/hyperlink" Target="https://www.freepik.com/free-photo/corporate-building-with-empty-room_10821543.htm/?utm_source=slidesgo_template&amp;utm_medium=referral-link&amp;utm_campaign=sg_resources&amp;utm_content=freepik" TargetMode="External"/></Relationships>
</file>

<file path=ppt/slides/_rels/slide29.xml.rels><?xml version="1.0" encoding="UTF-8" standalone="yes"?>
<Relationships xmlns="http://schemas.openxmlformats.org/package/2006/relationships"><Relationship Id="rId8" Type="http://schemas.openxmlformats.org/officeDocument/2006/relationships/hyperlink" Target="https://www.freepik.com/free-photo/close-up-modern-architecture-office-buildings_12396112.htm#page=1&amp;position=0&amp;from_view=collections/?utm_source=slidesgo_template&amp;utm_medium=referral-link&amp;utm_campaign=sg_resources&amp;utm_content=freepik" TargetMode="External"/><Relationship Id="rId13" Type="http://schemas.openxmlformats.org/officeDocument/2006/relationships/hyperlink" Target="https://www.freepik.com/free-vector/marketing-business-banner-template_13763834.htm#page=1&amp;position=15&amp;from_view=collections/?utm_source=slidesgo_template&amp;utm_medium=referral-link&amp;utm_campaign=sg_resources&amp;utm_content=freepik" TargetMode="External"/><Relationship Id="rId3" Type="http://schemas.openxmlformats.org/officeDocument/2006/relationships/hyperlink" Target="https://www.freepik.com/free-photo/low-angle-classy-woman-talking-phone_6082923.htm#page=1&amp;position=0&amp;from_view=collections/?utm_source=slidesgo_template&amp;utm_medium=referral-link&amp;utm_campaign=sg_resources&amp;utm_content=freepik" TargetMode="External"/><Relationship Id="rId7" Type="http://schemas.openxmlformats.org/officeDocument/2006/relationships/hyperlink" Target="https://www.freepik.com/free-photo/modern-businesswoman_3347799.htm#page=1&amp;position=0&amp;from_view=collections/?utm_source=slidesgo_template&amp;utm_medium=referral-link&amp;utm_campaign=sg_resources&amp;utm_content=freepik" TargetMode="External"/><Relationship Id="rId12" Type="http://schemas.openxmlformats.org/officeDocument/2006/relationships/hyperlink" Target="https://www.freepik.com/free-photo/modern-office-buildings-city_12396126.htm#page=1&amp;position=0&amp;from_view=collections/?utm_source=slidesgo_template&amp;utm_medium=referral-link&amp;utm_campaign=sg_resources&amp;utm_content=freepik" TargetMode="External"/><Relationship Id="rId2" Type="http://schemas.openxmlformats.org/officeDocument/2006/relationships/notesSlide" Target="../notesSlides/notesSlide27.xml"/><Relationship Id="rId16" Type="http://schemas.openxmlformats.org/officeDocument/2006/relationships/hyperlink" Target="https://www.freepik.com/free-photo/stylish-african-woman-office-clothes-with-copy-space_6146595.htm#page=1&amp;position=0&amp;from_view=collections/?utm_source=slidesgo_template&amp;utm_medium=referral-link&amp;utm_campaign=sg_resources&amp;utm_content=freepik" TargetMode="External"/><Relationship Id="rId1" Type="http://schemas.openxmlformats.org/officeDocument/2006/relationships/slideLayout" Target="../slideLayouts/slideLayout17.xml"/><Relationship Id="rId6" Type="http://schemas.openxmlformats.org/officeDocument/2006/relationships/hyperlink" Target="https://www.freepik.com/free-photo/medium-shot-people-walking-together-street_16138879.htm#page=1&amp;position=23&amp;from_view=detail#query=business%20woman&amp;position=23&amp;from_view=detail/?utm_source=slidesgo_template&amp;utm_medium=referral-link&amp;utm_campaign=sg_resources&amp;utm_content=freepik" TargetMode="External"/><Relationship Id="rId11" Type="http://schemas.openxmlformats.org/officeDocument/2006/relationships/hyperlink" Target="https://www.freepik.com/free-photo/modern-office-buildings-city_12396124.htm#page=1&amp;position=0&amp;from_view=collections/?utm_source=slidesgo_template&amp;utm_medium=referral-link&amp;utm_campaign=sg_resources&amp;utm_content=freepik" TargetMode="External"/><Relationship Id="rId5" Type="http://schemas.openxmlformats.org/officeDocument/2006/relationships/hyperlink" Target="https://www.freepik.com/free-photo/tall-office-modern-buildings_12396132.htm#page=1&amp;position=0&amp;from_view=collections/?utm_source=slidesgo_template&amp;utm_medium=referral-link&amp;utm_campaign=sg_resources&amp;utm_content=freepik" TargetMode="External"/><Relationship Id="rId15" Type="http://schemas.openxmlformats.org/officeDocument/2006/relationships/hyperlink" Target="https://www.freepik.com/free-photo/low-angle-business-man-with-clipboard_7291942.htm#page=1&amp;position=0&amp;from_view=collections/?utm_source=slidesgo_template&amp;utm_medium=referral-link&amp;utm_campaign=sg_resources&amp;utm_content=freepik" TargetMode="External"/><Relationship Id="rId10" Type="http://schemas.openxmlformats.org/officeDocument/2006/relationships/hyperlink" Target="https://www.freepik.com/free-photo/skyscraper-buildings-city_12396140.htm#page=1&amp;position=0&amp;from_view=collections/?utm_source=slidesgo_template&amp;utm_medium=referral-link&amp;utm_campaign=sg_resources&amp;utm_content=freepik" TargetMode="External"/><Relationship Id="rId4" Type="http://schemas.openxmlformats.org/officeDocument/2006/relationships/hyperlink" Target="https://www.freepik.com/free-photo/skyscraper-modern-office-buildings-city_12396146.htm#page=1&amp;position=0&amp;from_view=collections/?utm_source=slidesgo_template&amp;utm_medium=referral-link&amp;utm_campaign=sg_resources&amp;utm_content=freepik" TargetMode="External"/><Relationship Id="rId9" Type="http://schemas.openxmlformats.org/officeDocument/2006/relationships/hyperlink" Target="https://www.freepik.com/free-photo/modern-office-buildings-city_12396127.htm#page=1&amp;position=0&amp;from_view=collections/?utm_source=slidesgo_template&amp;utm_medium=referral-link&amp;utm_campaign=sg_resources&amp;utm_content=freepik" TargetMode="External"/><Relationship Id="rId14" Type="http://schemas.openxmlformats.org/officeDocument/2006/relationships/hyperlink" Target="https://www.freepik.com/free-photo/still-life-office_3354939.htm#page=1&amp;position=16&amp;from_view=collections/?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8.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7.xml"/></Relationships>
</file>

<file path=ppt/slides/_rels/slide3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9.xml"/><Relationship Id="rId1" Type="http://schemas.openxmlformats.org/officeDocument/2006/relationships/slideLayout" Target="../slideLayouts/slideLayout27.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s://fonts.google.com/specimen/Bebas+Neue" TargetMode="External"/><Relationship Id="rId2" Type="http://schemas.openxmlformats.org/officeDocument/2006/relationships/notesSlide" Target="../notesSlides/notesSlide30.xml"/><Relationship Id="rId1" Type="http://schemas.openxmlformats.org/officeDocument/2006/relationships/slideLayout" Target="../slideLayouts/slideLayout27.xml"/><Relationship Id="rId4" Type="http://schemas.openxmlformats.org/officeDocument/2006/relationships/hyperlink" Target="https://fonts.google.com/specimen/Tajawal" TargetMode="External"/></Relationships>
</file>

<file path=ppt/slides/_rels/slide3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7.gif"/><Relationship Id="rId2" Type="http://schemas.openxmlformats.org/officeDocument/2006/relationships/notesSlide" Target="../notesSlides/notesSlide31.xml"/><Relationship Id="rId1" Type="http://schemas.openxmlformats.org/officeDocument/2006/relationships/slideLayout" Target="../slideLayouts/slideLayout2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6.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5.gif"/><Relationship Id="rId4" Type="http://schemas.openxmlformats.org/officeDocument/2006/relationships/image" Target="../media/image13.gif"/><Relationship Id="rId9" Type="http://schemas.openxmlformats.org/officeDocument/2006/relationships/image" Target="../media/image14.gif"/></Relationships>
</file>

<file path=ppt/slides/_rels/slide3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2.xml"/><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5.xml"/><Relationship Id="rId1" Type="http://schemas.openxmlformats.org/officeDocument/2006/relationships/slideLayout" Target="../slideLayouts/slideLayout26.xml"/><Relationship Id="rId4" Type="http://schemas.openxmlformats.org/officeDocument/2006/relationships/image" Target="../media/image18.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23"/>
        <p:cNvGrpSpPr/>
        <p:nvPr/>
      </p:nvGrpSpPr>
      <p:grpSpPr>
        <a:xfrm>
          <a:off x="0" y="0"/>
          <a:ext cx="0" cy="0"/>
          <a:chOff x="0" y="0"/>
          <a:chExt cx="0" cy="0"/>
        </a:xfrm>
      </p:grpSpPr>
      <p:pic>
        <p:nvPicPr>
          <p:cNvPr id="6" name="Рисунок 5">
            <a:extLst>
              <a:ext uri="{FF2B5EF4-FFF2-40B4-BE49-F238E27FC236}">
                <a16:creationId xmlns:a16="http://schemas.microsoft.com/office/drawing/2014/main" id="{2B92D2E5-3D19-4D5A-A666-26A89510F642}"/>
              </a:ext>
            </a:extLst>
          </p:cNvPr>
          <p:cNvPicPr>
            <a:picLocks noChangeAspect="1"/>
          </p:cNvPicPr>
          <p:nvPr/>
        </p:nvPicPr>
        <p:blipFill>
          <a:blip r:embed="rId3"/>
          <a:stretch>
            <a:fillRect/>
          </a:stretch>
        </p:blipFill>
        <p:spPr>
          <a:xfrm>
            <a:off x="847669" y="585093"/>
            <a:ext cx="2868084" cy="2151063"/>
          </a:xfrm>
          <a:prstGeom prst="rect">
            <a:avLst/>
          </a:prstGeom>
          <a:effectLst>
            <a:outerShdw blurRad="63500" sx="104000" sy="104000" algn="ctr" rotWithShape="0">
              <a:prstClr val="black">
                <a:alpha val="49000"/>
              </a:prstClr>
            </a:outerShdw>
          </a:effectLst>
        </p:spPr>
      </p:pic>
      <p:sp>
        <p:nvSpPr>
          <p:cNvPr id="226" name="Google Shape;226;p30"/>
          <p:cNvSpPr txBox="1">
            <a:spLocks noGrp="1"/>
          </p:cNvSpPr>
          <p:nvPr>
            <p:ph type="ctrTitle"/>
          </p:nvPr>
        </p:nvSpPr>
        <p:spPr>
          <a:xfrm>
            <a:off x="1188266" y="1009500"/>
            <a:ext cx="1826243" cy="1489388"/>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ru-RU" sz="1800" b="1" dirty="0" err="1">
                <a:effectLst/>
                <a:latin typeface="+mn-lt"/>
                <a:ea typeface="Times New Roman" panose="02020603050405020304" pitchFamily="18" charset="0"/>
              </a:rPr>
              <a:t>Сөйлеу</a:t>
            </a:r>
            <a:r>
              <a:rPr lang="ru-RU" sz="1800" b="1" dirty="0">
                <a:effectLst/>
                <a:latin typeface="+mn-lt"/>
                <a:ea typeface="Times New Roman" panose="02020603050405020304" pitchFamily="18" charset="0"/>
              </a:rPr>
              <a:t> </a:t>
            </a:r>
            <a:r>
              <a:rPr lang="ru-RU" sz="1800" b="1" dirty="0" err="1">
                <a:effectLst/>
                <a:latin typeface="+mn-lt"/>
                <a:ea typeface="Times New Roman" panose="02020603050405020304" pitchFamily="18" charset="0"/>
              </a:rPr>
              <a:t>және</a:t>
            </a:r>
            <a:r>
              <a:rPr lang="ru-RU" sz="1800" b="1" dirty="0">
                <a:effectLst/>
                <a:latin typeface="+mn-lt"/>
                <a:ea typeface="Times New Roman" panose="02020603050405020304" pitchFamily="18" charset="0"/>
              </a:rPr>
              <a:t> </a:t>
            </a:r>
            <a:r>
              <a:rPr lang="ru-RU" sz="1800" b="1" dirty="0" err="1">
                <a:effectLst/>
                <a:latin typeface="+mn-lt"/>
                <a:ea typeface="Times New Roman" panose="02020603050405020304" pitchFamily="18" charset="0"/>
              </a:rPr>
              <a:t>жазба</a:t>
            </a:r>
            <a:r>
              <a:rPr lang="ru-RU" sz="1800" b="1" dirty="0">
                <a:effectLst/>
                <a:latin typeface="+mn-lt"/>
                <a:ea typeface="Times New Roman" panose="02020603050405020304" pitchFamily="18" charset="0"/>
              </a:rPr>
              <a:t> </a:t>
            </a:r>
            <a:r>
              <a:rPr lang="ru-RU" sz="1800" b="1" dirty="0" err="1">
                <a:effectLst/>
                <a:latin typeface="+mn-lt"/>
                <a:ea typeface="Times New Roman" panose="02020603050405020304" pitchFamily="18" charset="0"/>
              </a:rPr>
              <a:t>тіл</a:t>
            </a:r>
            <a:r>
              <a:rPr lang="ru-RU" sz="1800" b="1" dirty="0">
                <a:effectLst/>
                <a:latin typeface="+mn-lt"/>
                <a:ea typeface="Times New Roman" panose="02020603050405020304" pitchFamily="18" charset="0"/>
              </a:rPr>
              <a:t> практикумы</a:t>
            </a:r>
            <a:br>
              <a:rPr lang="en-US" sz="1800" b="1" dirty="0">
                <a:effectLst/>
                <a:latin typeface="+mn-lt"/>
                <a:ea typeface="Times New Roman" panose="02020603050405020304" pitchFamily="18" charset="0"/>
              </a:rPr>
            </a:br>
            <a:endParaRPr lang="en-US" sz="3200" b="1" dirty="0">
              <a:solidFill>
                <a:schemeClr val="lt2"/>
              </a:solidFill>
              <a:latin typeface="+mn-lt"/>
            </a:endParaRPr>
          </a:p>
        </p:txBody>
      </p:sp>
      <p:sp>
        <p:nvSpPr>
          <p:cNvPr id="228" name="Google Shape;228;p30"/>
          <p:cNvSpPr txBox="1">
            <a:spLocks noGrp="1"/>
          </p:cNvSpPr>
          <p:nvPr>
            <p:ph type="subTitle" idx="1"/>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229" name="Google Shape;229;p30"/>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230" name="Google Shape;230;p30"/>
          <p:cNvSpPr txBox="1">
            <a:spLocks noGrp="1"/>
          </p:cNvSpPr>
          <p:nvPr>
            <p:ph type="subTitle" idx="1"/>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231" name="Google Shape;231;p30"/>
          <p:cNvSpPr txBox="1">
            <a:spLocks noGrp="1"/>
          </p:cNvSpPr>
          <p:nvPr>
            <p:ph type="subTitle" idx="1"/>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232" name="Google Shape;232;p30"/>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233" name="Google Shape;233;p30"/>
          <p:cNvSpPr txBox="1">
            <a:spLocks noGrp="1"/>
          </p:cNvSpPr>
          <p:nvPr>
            <p:ph type="subTitle" idx="1"/>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234" name="Google Shape;234;p30"/>
          <p:cNvSpPr txBox="1">
            <a:spLocks noGrp="1"/>
          </p:cNvSpPr>
          <p:nvPr>
            <p:ph type="subTitle" idx="1"/>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235" name="Google Shape;235;p30"/>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236" name="Google Shape;236;p30"/>
          <p:cNvSpPr txBox="1">
            <a:spLocks noGrp="1"/>
          </p:cNvSpPr>
          <p:nvPr>
            <p:ph type="subTitle" idx="1"/>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2" name="TextBox 1">
            <a:extLst>
              <a:ext uri="{FF2B5EF4-FFF2-40B4-BE49-F238E27FC236}">
                <a16:creationId xmlns:a16="http://schemas.microsoft.com/office/drawing/2014/main" id="{BC06B409-8078-43A3-9217-FB373B37842C}"/>
              </a:ext>
            </a:extLst>
          </p:cNvPr>
          <p:cNvSpPr txBox="1"/>
          <p:nvPr/>
        </p:nvSpPr>
        <p:spPr>
          <a:xfrm>
            <a:off x="4056350" y="1420253"/>
            <a:ext cx="2469000" cy="400110"/>
          </a:xfrm>
          <a:prstGeom prst="rect">
            <a:avLst/>
          </a:prstGeom>
          <a:noFill/>
        </p:spPr>
        <p:txBody>
          <a:bodyPr wrap="square" rtlCol="0">
            <a:spAutoFit/>
          </a:bodyPr>
          <a:lstStyle/>
          <a:p>
            <a:r>
              <a:rPr lang="kk-KZ" sz="2000" b="1" dirty="0">
                <a:solidFill>
                  <a:schemeClr val="tx1"/>
                </a:solidFill>
              </a:rPr>
              <a:t>Пәннің мақсаты</a:t>
            </a:r>
            <a:endParaRPr lang="ru-RU" sz="2000" b="1" dirty="0">
              <a:solidFill>
                <a:schemeClr val="tx1"/>
              </a:solidFill>
            </a:endParaRPr>
          </a:p>
        </p:txBody>
      </p:sp>
      <p:sp>
        <p:nvSpPr>
          <p:cNvPr id="7" name="TextBox 6">
            <a:extLst>
              <a:ext uri="{FF2B5EF4-FFF2-40B4-BE49-F238E27FC236}">
                <a16:creationId xmlns:a16="http://schemas.microsoft.com/office/drawing/2014/main" id="{4345DCF3-134E-4E32-A251-8C43C8E42F53}"/>
              </a:ext>
            </a:extLst>
          </p:cNvPr>
          <p:cNvSpPr txBox="1"/>
          <p:nvPr/>
        </p:nvSpPr>
        <p:spPr>
          <a:xfrm>
            <a:off x="4056350" y="1954003"/>
            <a:ext cx="3971226" cy="2308324"/>
          </a:xfrm>
          <a:prstGeom prst="rect">
            <a:avLst/>
          </a:prstGeom>
          <a:noFill/>
        </p:spPr>
        <p:txBody>
          <a:bodyPr wrap="square" rtlCol="0">
            <a:spAutoFit/>
          </a:bodyPr>
          <a:lstStyle/>
          <a:p>
            <a:r>
              <a:rPr lang="kk-KZ" sz="1800" dirty="0">
                <a:solidFill>
                  <a:srgbClr val="333333"/>
                </a:solidFill>
                <a:effectLst/>
                <a:latin typeface="+mj-lt"/>
                <a:ea typeface="SimSun" panose="02010600030101010101" pitchFamily="2" charset="-122"/>
              </a:rPr>
              <a:t>Студенттердің  шет тілін жалпы білім беру блогының пәні ретінде оқыту қабілетін қалыптастыру, оны күнделікті қарым-қатынаста белсенді қолдану үшін шет тілін практикалық меңгеруді үйрету және шығарма жазу деңгейін көтеру</a:t>
            </a:r>
            <a:endParaRPr lang="ru-RU" dirty="0">
              <a:latin typeface="+mj-l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46"/>
        <p:cNvGrpSpPr/>
        <p:nvPr/>
      </p:nvGrpSpPr>
      <p:grpSpPr>
        <a:xfrm>
          <a:off x="0" y="0"/>
          <a:ext cx="0" cy="0"/>
          <a:chOff x="0" y="0"/>
          <a:chExt cx="0" cy="0"/>
        </a:xfrm>
      </p:grpSpPr>
      <p:sp>
        <p:nvSpPr>
          <p:cNvPr id="347" name="Google Shape;347;p37"/>
          <p:cNvSpPr txBox="1">
            <a:spLocks noGrp="1"/>
          </p:cNvSpPr>
          <p:nvPr>
            <p:ph type="subTitle" idx="1"/>
          </p:nvPr>
        </p:nvSpPr>
        <p:spPr>
          <a:xfrm>
            <a:off x="1132500" y="2374500"/>
            <a:ext cx="6879000" cy="172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sp>
        <p:nvSpPr>
          <p:cNvPr id="348" name="Google Shape;348;p37"/>
          <p:cNvSpPr txBox="1">
            <a:spLocks noGrp="1"/>
          </p:cNvSpPr>
          <p:nvPr>
            <p:ph type="title"/>
          </p:nvPr>
        </p:nvSpPr>
        <p:spPr>
          <a:xfrm>
            <a:off x="5516100" y="3555896"/>
            <a:ext cx="2495400" cy="54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a:p>
        </p:txBody>
      </p:sp>
      <p:sp>
        <p:nvSpPr>
          <p:cNvPr id="349" name="Google Shape;349;p37"/>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350" name="Google Shape;350;p37"/>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351" name="Google Shape;351;p37"/>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352" name="Google Shape;352;p37"/>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353" name="Google Shape;353;p37"/>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354" name="Google Shape;354;p37"/>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355" name="Google Shape;355;p37"/>
          <p:cNvSpPr txBox="1">
            <a:spLocks noGrp="1"/>
          </p:cNvSpPr>
          <p:nvPr>
            <p:ph type="subTitle" idx="4294967295"/>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356" name="Google Shape;356;p37"/>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357" name="Google Shape;357;p37"/>
          <p:cNvSpPr txBox="1">
            <a:spLocks noGrp="1"/>
          </p:cNvSpPr>
          <p:nvPr>
            <p:ph type="subTitle" idx="4294967295"/>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pic>
        <p:nvPicPr>
          <p:cNvPr id="358" name="Google Shape;358;p37"/>
          <p:cNvPicPr preferRelativeResize="0"/>
          <p:nvPr/>
        </p:nvPicPr>
        <p:blipFill rotWithShape="1">
          <a:blip r:embed="rId3">
            <a:alphaModFix/>
          </a:blip>
          <a:srcRect t="13905" b="40428"/>
          <a:stretch/>
        </p:blipFill>
        <p:spPr>
          <a:xfrm>
            <a:off x="1132500" y="186600"/>
            <a:ext cx="6879000" cy="2090700"/>
          </a:xfrm>
          <a:prstGeom prst="roundRect">
            <a:avLst>
              <a:gd name="adj" fmla="val 50000"/>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3" name="Google Shape;363;p38"/>
          <p:cNvSpPr/>
          <p:nvPr/>
        </p:nvSpPr>
        <p:spPr>
          <a:xfrm rot="10800000">
            <a:off x="6535250" y="1650200"/>
            <a:ext cx="1247100" cy="1247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8"/>
          <p:cNvSpPr/>
          <p:nvPr/>
        </p:nvSpPr>
        <p:spPr>
          <a:xfrm rot="10800000">
            <a:off x="1466200" y="1650050"/>
            <a:ext cx="1247400" cy="12474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8"/>
          <p:cNvSpPr/>
          <p:nvPr/>
        </p:nvSpPr>
        <p:spPr>
          <a:xfrm rot="10800000">
            <a:off x="3914600" y="1651775"/>
            <a:ext cx="1243800" cy="1243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8"/>
          <p:cNvSpPr txBox="1">
            <a:spLocks noGrp="1"/>
          </p:cNvSpPr>
          <p:nvPr>
            <p:ph type="title" idx="6"/>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is where we are NOW</a:t>
            </a:r>
            <a:endParaRPr/>
          </a:p>
        </p:txBody>
      </p:sp>
      <p:sp>
        <p:nvSpPr>
          <p:cNvPr id="367" name="Google Shape;367;p38"/>
          <p:cNvSpPr txBox="1">
            <a:spLocks noGrp="1"/>
          </p:cNvSpPr>
          <p:nvPr>
            <p:ph type="title"/>
          </p:nvPr>
        </p:nvSpPr>
        <p:spPr>
          <a:xfrm>
            <a:off x="1161175" y="2868650"/>
            <a:ext cx="1857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368" name="Google Shape;368;p38"/>
          <p:cNvSpPr txBox="1">
            <a:spLocks noGrp="1"/>
          </p:cNvSpPr>
          <p:nvPr>
            <p:ph type="subTitle" idx="1"/>
          </p:nvPr>
        </p:nvSpPr>
        <p:spPr>
          <a:xfrm>
            <a:off x="1161175" y="3236550"/>
            <a:ext cx="1857300" cy="86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 and is terribly hot</a:t>
            </a:r>
            <a:endParaRPr/>
          </a:p>
        </p:txBody>
      </p:sp>
      <p:sp>
        <p:nvSpPr>
          <p:cNvPr id="369" name="Google Shape;369;p38"/>
          <p:cNvSpPr txBox="1">
            <a:spLocks noGrp="1"/>
          </p:cNvSpPr>
          <p:nvPr>
            <p:ph type="title" idx="2"/>
          </p:nvPr>
        </p:nvSpPr>
        <p:spPr>
          <a:xfrm>
            <a:off x="3607887" y="2868650"/>
            <a:ext cx="1857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370" name="Google Shape;370;p38"/>
          <p:cNvSpPr txBox="1">
            <a:spLocks noGrp="1"/>
          </p:cNvSpPr>
          <p:nvPr>
            <p:ph type="subTitle" idx="3"/>
          </p:nvPr>
        </p:nvSpPr>
        <p:spPr>
          <a:xfrm>
            <a:off x="3607875" y="3236550"/>
            <a:ext cx="1857300" cy="869100"/>
          </a:xfrm>
          <a:prstGeom prst="rect">
            <a:avLst/>
          </a:prstGeom>
        </p:spPr>
        <p:txBody>
          <a:bodyPr spcFirstLastPara="1" wrap="square" lIns="91425" tIns="91425" rIns="91425" bIns="91425" anchor="t" anchorCtr="0">
            <a:noAutofit/>
          </a:bodyPr>
          <a:lstStyle/>
          <a:p>
            <a:pPr marL="0" marR="0" lvl="0" indent="0" algn="ctr" rtl="0">
              <a:lnSpc>
                <a:spcPct val="100000"/>
              </a:lnSpc>
              <a:spcBef>
                <a:spcPts val="0"/>
              </a:spcBef>
              <a:spcAft>
                <a:spcPts val="0"/>
              </a:spcAft>
              <a:buNone/>
            </a:pPr>
            <a:r>
              <a:rPr lang="en"/>
              <a:t>It’s a gas giant and the biggest planet in the Solar System</a:t>
            </a:r>
            <a:endParaRPr/>
          </a:p>
        </p:txBody>
      </p:sp>
      <p:sp>
        <p:nvSpPr>
          <p:cNvPr id="371" name="Google Shape;371;p38"/>
          <p:cNvSpPr txBox="1">
            <a:spLocks noGrp="1"/>
          </p:cNvSpPr>
          <p:nvPr>
            <p:ph type="title" idx="4"/>
          </p:nvPr>
        </p:nvSpPr>
        <p:spPr>
          <a:xfrm>
            <a:off x="6230100" y="2868650"/>
            <a:ext cx="1857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372" name="Google Shape;372;p38"/>
          <p:cNvSpPr txBox="1">
            <a:spLocks noGrp="1"/>
          </p:cNvSpPr>
          <p:nvPr>
            <p:ph type="subTitle" idx="5"/>
          </p:nvPr>
        </p:nvSpPr>
        <p:spPr>
          <a:xfrm>
            <a:off x="6230100" y="3236550"/>
            <a:ext cx="1857300" cy="86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very cold place</a:t>
            </a:r>
            <a:endParaRPr/>
          </a:p>
        </p:txBody>
      </p:sp>
      <p:grpSp>
        <p:nvGrpSpPr>
          <p:cNvPr id="373" name="Google Shape;373;p38"/>
          <p:cNvGrpSpPr/>
          <p:nvPr/>
        </p:nvGrpSpPr>
        <p:grpSpPr>
          <a:xfrm>
            <a:off x="1910219" y="2109772"/>
            <a:ext cx="359213" cy="327807"/>
            <a:chOff x="1958520" y="2302574"/>
            <a:chExt cx="359213" cy="327807"/>
          </a:xfrm>
        </p:grpSpPr>
        <p:sp>
          <p:nvSpPr>
            <p:cNvPr id="374" name="Google Shape;374;p3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38"/>
          <p:cNvGrpSpPr/>
          <p:nvPr/>
        </p:nvGrpSpPr>
        <p:grpSpPr>
          <a:xfrm>
            <a:off x="4354295" y="2142488"/>
            <a:ext cx="364484" cy="262423"/>
            <a:chOff x="3588440" y="3258368"/>
            <a:chExt cx="364484" cy="262423"/>
          </a:xfrm>
        </p:grpSpPr>
        <p:sp>
          <p:nvSpPr>
            <p:cNvPr id="378" name="Google Shape;378;p3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38"/>
          <p:cNvGrpSpPr/>
          <p:nvPr/>
        </p:nvGrpSpPr>
        <p:grpSpPr>
          <a:xfrm>
            <a:off x="6935480" y="2121752"/>
            <a:ext cx="446539" cy="303895"/>
            <a:chOff x="6228583" y="3237664"/>
            <a:chExt cx="446539" cy="303895"/>
          </a:xfrm>
        </p:grpSpPr>
        <p:sp>
          <p:nvSpPr>
            <p:cNvPr id="385" name="Google Shape;385;p3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06" name="Google Shape;406;p39"/>
          <p:cNvSpPr/>
          <p:nvPr/>
        </p:nvSpPr>
        <p:spPr>
          <a:xfrm rot="10800000">
            <a:off x="1213613" y="3152456"/>
            <a:ext cx="1062900" cy="10629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9"/>
          <p:cNvSpPr/>
          <p:nvPr/>
        </p:nvSpPr>
        <p:spPr>
          <a:xfrm rot="10800000">
            <a:off x="4880213" y="1535481"/>
            <a:ext cx="1062900" cy="10629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9"/>
          <p:cNvSpPr/>
          <p:nvPr/>
        </p:nvSpPr>
        <p:spPr>
          <a:xfrm rot="10800000">
            <a:off x="4880213" y="3152456"/>
            <a:ext cx="1062900" cy="10629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9"/>
          <p:cNvSpPr/>
          <p:nvPr/>
        </p:nvSpPr>
        <p:spPr>
          <a:xfrm rot="10800000">
            <a:off x="1213613" y="1535481"/>
            <a:ext cx="1062900" cy="10629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9"/>
          <p:cNvSpPr txBox="1">
            <a:spLocks noGrp="1"/>
          </p:cNvSpPr>
          <p:nvPr>
            <p:ph type="title" idx="8"/>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FUTURE</a:t>
            </a:r>
            <a:endParaRPr/>
          </a:p>
        </p:txBody>
      </p:sp>
      <p:sp>
        <p:nvSpPr>
          <p:cNvPr id="411" name="Google Shape;411;p39"/>
          <p:cNvSpPr txBox="1">
            <a:spLocks noGrp="1"/>
          </p:cNvSpPr>
          <p:nvPr>
            <p:ph type="title"/>
          </p:nvPr>
        </p:nvSpPr>
        <p:spPr>
          <a:xfrm>
            <a:off x="2360238" y="1643200"/>
            <a:ext cx="19026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412" name="Google Shape;412;p39"/>
          <p:cNvSpPr txBox="1">
            <a:spLocks noGrp="1"/>
          </p:cNvSpPr>
          <p:nvPr>
            <p:ph type="subTitle" idx="1"/>
          </p:nvPr>
        </p:nvSpPr>
        <p:spPr>
          <a:xfrm>
            <a:off x="2360238" y="2005827"/>
            <a:ext cx="19026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413" name="Google Shape;413;p39"/>
          <p:cNvSpPr txBox="1">
            <a:spLocks noGrp="1"/>
          </p:cNvSpPr>
          <p:nvPr>
            <p:ph type="title" idx="2"/>
          </p:nvPr>
        </p:nvSpPr>
        <p:spPr>
          <a:xfrm>
            <a:off x="6027787" y="1643200"/>
            <a:ext cx="19026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414" name="Google Shape;414;p39"/>
          <p:cNvSpPr txBox="1">
            <a:spLocks noGrp="1"/>
          </p:cNvSpPr>
          <p:nvPr>
            <p:ph type="subTitle" idx="3"/>
          </p:nvPr>
        </p:nvSpPr>
        <p:spPr>
          <a:xfrm>
            <a:off x="6027787" y="2005827"/>
            <a:ext cx="19026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biggest planet in the Solar System</a:t>
            </a:r>
            <a:endParaRPr/>
          </a:p>
        </p:txBody>
      </p:sp>
      <p:sp>
        <p:nvSpPr>
          <p:cNvPr id="415" name="Google Shape;415;p39"/>
          <p:cNvSpPr txBox="1">
            <a:spLocks noGrp="1"/>
          </p:cNvSpPr>
          <p:nvPr>
            <p:ph type="title" idx="4"/>
          </p:nvPr>
        </p:nvSpPr>
        <p:spPr>
          <a:xfrm>
            <a:off x="2360238" y="3260136"/>
            <a:ext cx="19026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416" name="Google Shape;416;p39"/>
          <p:cNvSpPr txBox="1">
            <a:spLocks noGrp="1"/>
          </p:cNvSpPr>
          <p:nvPr>
            <p:ph type="subTitle" idx="5"/>
          </p:nvPr>
        </p:nvSpPr>
        <p:spPr>
          <a:xfrm>
            <a:off x="2360238" y="3622863"/>
            <a:ext cx="19026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417" name="Google Shape;417;p39"/>
          <p:cNvSpPr txBox="1">
            <a:spLocks noGrp="1"/>
          </p:cNvSpPr>
          <p:nvPr>
            <p:ph type="title" idx="6"/>
          </p:nvPr>
        </p:nvSpPr>
        <p:spPr>
          <a:xfrm>
            <a:off x="6027787" y="3260136"/>
            <a:ext cx="19026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418" name="Google Shape;418;p39"/>
          <p:cNvSpPr txBox="1">
            <a:spLocks noGrp="1"/>
          </p:cNvSpPr>
          <p:nvPr>
            <p:ph type="subTitle" idx="7"/>
          </p:nvPr>
        </p:nvSpPr>
        <p:spPr>
          <a:xfrm>
            <a:off x="6027787" y="3622863"/>
            <a:ext cx="19026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a gas giant and has several rings</a:t>
            </a:r>
            <a:endParaRPr/>
          </a:p>
        </p:txBody>
      </p:sp>
      <p:sp>
        <p:nvSpPr>
          <p:cNvPr id="419" name="Google Shape;419;p39"/>
          <p:cNvSpPr/>
          <p:nvPr/>
        </p:nvSpPr>
        <p:spPr>
          <a:xfrm>
            <a:off x="5232247" y="1887150"/>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 name="Google Shape;420;p39"/>
          <p:cNvGrpSpPr/>
          <p:nvPr/>
        </p:nvGrpSpPr>
        <p:grpSpPr>
          <a:xfrm>
            <a:off x="1554866" y="1885372"/>
            <a:ext cx="380393" cy="363118"/>
            <a:chOff x="4126815" y="2760704"/>
            <a:chExt cx="380393" cy="363118"/>
          </a:xfrm>
        </p:grpSpPr>
        <p:sp>
          <p:nvSpPr>
            <p:cNvPr id="421" name="Google Shape;421;p3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 name="Google Shape;425;p39"/>
          <p:cNvGrpSpPr/>
          <p:nvPr/>
        </p:nvGrpSpPr>
        <p:grpSpPr>
          <a:xfrm>
            <a:off x="1557708" y="3496901"/>
            <a:ext cx="374709" cy="374010"/>
            <a:chOff x="1421638" y="4125629"/>
            <a:chExt cx="374709" cy="374010"/>
          </a:xfrm>
        </p:grpSpPr>
        <p:sp>
          <p:nvSpPr>
            <p:cNvPr id="426" name="Google Shape;426;p3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428;p39"/>
          <p:cNvGrpSpPr/>
          <p:nvPr/>
        </p:nvGrpSpPr>
        <p:grpSpPr>
          <a:xfrm>
            <a:off x="5212781" y="3552504"/>
            <a:ext cx="397763" cy="262804"/>
            <a:chOff x="5206262" y="4174817"/>
            <a:chExt cx="397763" cy="262804"/>
          </a:xfrm>
        </p:grpSpPr>
        <p:sp>
          <p:nvSpPr>
            <p:cNvPr id="429" name="Google Shape;429;p3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 name="Google Shape;436;p39"/>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437" name="Google Shape;437;p39"/>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438" name="Google Shape;438;p39"/>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439" name="Google Shape;439;p39"/>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440" name="Google Shape;440;p39"/>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441" name="Google Shape;441;p39"/>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442" name="Google Shape;442;p39"/>
          <p:cNvSpPr txBox="1">
            <a:spLocks noGrp="1"/>
          </p:cNvSpPr>
          <p:nvPr>
            <p:ph type="subTitle" idx="4294967295"/>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443" name="Google Shape;443;p39"/>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444" name="Google Shape;444;p39"/>
          <p:cNvSpPr txBox="1">
            <a:spLocks noGrp="1"/>
          </p:cNvSpPr>
          <p:nvPr>
            <p:ph type="subTitle" idx="4294967295"/>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48"/>
        <p:cNvGrpSpPr/>
        <p:nvPr/>
      </p:nvGrpSpPr>
      <p:grpSpPr>
        <a:xfrm>
          <a:off x="0" y="0"/>
          <a:ext cx="0" cy="0"/>
          <a:chOff x="0" y="0"/>
          <a:chExt cx="0" cy="0"/>
        </a:xfrm>
      </p:grpSpPr>
      <p:sp>
        <p:nvSpPr>
          <p:cNvPr id="449" name="Google Shape;449;p40"/>
          <p:cNvSpPr/>
          <p:nvPr/>
        </p:nvSpPr>
        <p:spPr>
          <a:xfrm rot="10800000">
            <a:off x="4078421" y="1234402"/>
            <a:ext cx="977700" cy="9777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0"/>
          <p:cNvSpPr/>
          <p:nvPr/>
        </p:nvSpPr>
        <p:spPr>
          <a:xfrm rot="10800000">
            <a:off x="5365868" y="1234402"/>
            <a:ext cx="977700" cy="9777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0"/>
          <p:cNvSpPr/>
          <p:nvPr/>
        </p:nvSpPr>
        <p:spPr>
          <a:xfrm rot="10800000">
            <a:off x="6653314" y="1234402"/>
            <a:ext cx="977700" cy="9777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0"/>
          <p:cNvSpPr/>
          <p:nvPr/>
        </p:nvSpPr>
        <p:spPr>
          <a:xfrm rot="10800000">
            <a:off x="2790975" y="1234402"/>
            <a:ext cx="977700" cy="9777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0"/>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TABLE</a:t>
            </a:r>
            <a:endParaRPr/>
          </a:p>
        </p:txBody>
      </p:sp>
      <p:graphicFrame>
        <p:nvGraphicFramePr>
          <p:cNvPr id="454" name="Google Shape;454;p40"/>
          <p:cNvGraphicFramePr/>
          <p:nvPr/>
        </p:nvGraphicFramePr>
        <p:xfrm>
          <a:off x="1352525" y="1491600"/>
          <a:ext cx="3000000" cy="3000000"/>
        </p:xfrm>
        <a:graphic>
          <a:graphicData uri="http://schemas.openxmlformats.org/drawingml/2006/table">
            <a:tbl>
              <a:tblPr>
                <a:noFill/>
                <a:tableStyleId>{9FD55701-3762-47A6-8A7D-2FF1559F12AC}</a:tableStyleId>
              </a:tblPr>
              <a:tblGrid>
                <a:gridCol w="1284850">
                  <a:extLst>
                    <a:ext uri="{9D8B030D-6E8A-4147-A177-3AD203B41FA5}">
                      <a16:colId xmlns:a16="http://schemas.microsoft.com/office/drawing/2014/main" val="20000"/>
                    </a:ext>
                  </a:extLst>
                </a:gridCol>
                <a:gridCol w="1284850">
                  <a:extLst>
                    <a:ext uri="{9D8B030D-6E8A-4147-A177-3AD203B41FA5}">
                      <a16:colId xmlns:a16="http://schemas.microsoft.com/office/drawing/2014/main" val="20001"/>
                    </a:ext>
                  </a:extLst>
                </a:gridCol>
                <a:gridCol w="1284850">
                  <a:extLst>
                    <a:ext uri="{9D8B030D-6E8A-4147-A177-3AD203B41FA5}">
                      <a16:colId xmlns:a16="http://schemas.microsoft.com/office/drawing/2014/main" val="20002"/>
                    </a:ext>
                  </a:extLst>
                </a:gridCol>
                <a:gridCol w="1284850">
                  <a:extLst>
                    <a:ext uri="{9D8B030D-6E8A-4147-A177-3AD203B41FA5}">
                      <a16:colId xmlns:a16="http://schemas.microsoft.com/office/drawing/2014/main" val="20003"/>
                    </a:ext>
                  </a:extLst>
                </a:gridCol>
                <a:gridCol w="1284850">
                  <a:extLst>
                    <a:ext uri="{9D8B030D-6E8A-4147-A177-3AD203B41FA5}">
                      <a16:colId xmlns:a16="http://schemas.microsoft.com/office/drawing/2014/main" val="20004"/>
                    </a:ext>
                  </a:extLst>
                </a:gridCol>
              </a:tblGrid>
              <a:tr h="47570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Bebas Neue"/>
                          <a:ea typeface="Bebas Neue"/>
                          <a:cs typeface="Bebas Neue"/>
                          <a:sym typeface="Bebas Neue"/>
                        </a:rPr>
                        <a:t>PHASE 1</a:t>
                      </a:r>
                      <a:endParaRPr sz="2000">
                        <a:solidFill>
                          <a:schemeClr val="dk1"/>
                        </a:solidFill>
                        <a:latin typeface="Bebas Neue"/>
                        <a:ea typeface="Bebas Neue"/>
                        <a:cs typeface="Bebas Neue"/>
                        <a:sym typeface="Bebas Neu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2000">
                          <a:solidFill>
                            <a:schemeClr val="dk1"/>
                          </a:solidFill>
                          <a:latin typeface="Bebas Neue"/>
                          <a:ea typeface="Bebas Neue"/>
                          <a:cs typeface="Bebas Neue"/>
                          <a:sym typeface="Bebas Neue"/>
                        </a:rPr>
                        <a:t>PHASE 2</a:t>
                      </a:r>
                      <a:endParaRPr sz="2000">
                        <a:solidFill>
                          <a:schemeClr val="dk1"/>
                        </a:solidFill>
                        <a:latin typeface="Bebas Neue"/>
                        <a:ea typeface="Bebas Neue"/>
                        <a:cs typeface="Bebas Neue"/>
                        <a:sym typeface="Bebas Neu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2000">
                          <a:solidFill>
                            <a:schemeClr val="dk1"/>
                          </a:solidFill>
                          <a:latin typeface="Bebas Neue"/>
                          <a:ea typeface="Bebas Neue"/>
                          <a:cs typeface="Bebas Neue"/>
                          <a:sym typeface="Bebas Neue"/>
                        </a:rPr>
                        <a:t>PHASE 3</a:t>
                      </a:r>
                      <a:endParaRPr sz="2000">
                        <a:solidFill>
                          <a:schemeClr val="dk1"/>
                        </a:solidFill>
                        <a:latin typeface="Bebas Neue"/>
                        <a:ea typeface="Bebas Neue"/>
                        <a:cs typeface="Bebas Neue"/>
                        <a:sym typeface="Bebas Neu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2000">
                          <a:solidFill>
                            <a:schemeClr val="dk1"/>
                          </a:solidFill>
                          <a:latin typeface="Bebas Neue"/>
                          <a:ea typeface="Bebas Neue"/>
                          <a:cs typeface="Bebas Neue"/>
                          <a:sym typeface="Bebas Neue"/>
                        </a:rPr>
                        <a:t>PHASE 4</a:t>
                      </a:r>
                      <a:endParaRPr sz="2000">
                        <a:solidFill>
                          <a:schemeClr val="dk1"/>
                        </a:solidFill>
                        <a:latin typeface="Bebas Neue"/>
                        <a:ea typeface="Bebas Neue"/>
                        <a:cs typeface="Bebas Neue"/>
                        <a:sym typeface="Bebas Neu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75700">
                <a:tc>
                  <a:txBody>
                    <a:bodyPr/>
                    <a:lstStyle/>
                    <a:p>
                      <a:pPr marL="0" lvl="0" indent="0" algn="r" rtl="0">
                        <a:spcBef>
                          <a:spcPts val="0"/>
                        </a:spcBef>
                        <a:spcAft>
                          <a:spcPts val="0"/>
                        </a:spcAft>
                        <a:buNone/>
                      </a:pPr>
                      <a:r>
                        <a:rPr lang="en">
                          <a:solidFill>
                            <a:schemeClr val="dk1"/>
                          </a:solidFill>
                          <a:latin typeface="Tajawal"/>
                          <a:ea typeface="Tajawal"/>
                          <a:cs typeface="Tajawal"/>
                          <a:sym typeface="Tajawal"/>
                        </a:rPr>
                        <a:t>Mercury</a:t>
                      </a:r>
                      <a:endParaRPr>
                        <a:solidFill>
                          <a:schemeClr val="dk1"/>
                        </a:solidFill>
                        <a:latin typeface="Tajawal"/>
                        <a:ea typeface="Tajawal"/>
                        <a:cs typeface="Tajawal"/>
                        <a:sym typeface="Tajawal"/>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75700">
                <a:tc>
                  <a:txBody>
                    <a:bodyPr/>
                    <a:lstStyle/>
                    <a:p>
                      <a:pPr marL="0" lvl="0" indent="0" algn="r" rtl="0">
                        <a:spcBef>
                          <a:spcPts val="0"/>
                        </a:spcBef>
                        <a:spcAft>
                          <a:spcPts val="0"/>
                        </a:spcAft>
                        <a:buNone/>
                      </a:pPr>
                      <a:r>
                        <a:rPr lang="en">
                          <a:solidFill>
                            <a:schemeClr val="dk1"/>
                          </a:solidFill>
                          <a:latin typeface="Tajawal"/>
                          <a:ea typeface="Tajawal"/>
                          <a:cs typeface="Tajawal"/>
                          <a:sym typeface="Tajawal"/>
                        </a:rPr>
                        <a:t>Mars</a:t>
                      </a:r>
                      <a:endParaRPr>
                        <a:solidFill>
                          <a:schemeClr val="dk1"/>
                        </a:solidFill>
                        <a:latin typeface="Tajawal"/>
                        <a:ea typeface="Tajawal"/>
                        <a:cs typeface="Tajawal"/>
                        <a:sym typeface="Tajawal"/>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75700">
                <a:tc>
                  <a:txBody>
                    <a:bodyPr/>
                    <a:lstStyle/>
                    <a:p>
                      <a:pPr marL="0" lvl="0" indent="0" algn="r" rtl="0">
                        <a:spcBef>
                          <a:spcPts val="0"/>
                        </a:spcBef>
                        <a:spcAft>
                          <a:spcPts val="0"/>
                        </a:spcAft>
                        <a:buNone/>
                      </a:pPr>
                      <a:r>
                        <a:rPr lang="en">
                          <a:solidFill>
                            <a:schemeClr val="dk1"/>
                          </a:solidFill>
                          <a:latin typeface="Tajawal"/>
                          <a:ea typeface="Tajawal"/>
                          <a:cs typeface="Tajawal"/>
                          <a:sym typeface="Tajawal"/>
                        </a:rPr>
                        <a:t>Saturn</a:t>
                      </a:r>
                      <a:endParaRPr>
                        <a:solidFill>
                          <a:schemeClr val="dk1"/>
                        </a:solidFill>
                        <a:latin typeface="Tajawal"/>
                        <a:ea typeface="Tajawal"/>
                        <a:cs typeface="Tajawal"/>
                        <a:sym typeface="Tajawal"/>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75700">
                <a:tc>
                  <a:txBody>
                    <a:bodyPr/>
                    <a:lstStyle/>
                    <a:p>
                      <a:pPr marL="0" lvl="0" indent="0" algn="r" rtl="0">
                        <a:spcBef>
                          <a:spcPts val="0"/>
                        </a:spcBef>
                        <a:spcAft>
                          <a:spcPts val="0"/>
                        </a:spcAft>
                        <a:buNone/>
                      </a:pPr>
                      <a:r>
                        <a:rPr lang="en">
                          <a:solidFill>
                            <a:schemeClr val="dk1"/>
                          </a:solidFill>
                          <a:latin typeface="Tajawal"/>
                          <a:ea typeface="Tajawal"/>
                          <a:cs typeface="Tajawal"/>
                          <a:sym typeface="Tajawal"/>
                        </a:rPr>
                        <a:t>Venus</a:t>
                      </a:r>
                      <a:endParaRPr>
                        <a:solidFill>
                          <a:schemeClr val="dk1"/>
                        </a:solidFill>
                        <a:latin typeface="Tajawal"/>
                        <a:ea typeface="Tajawal"/>
                        <a:cs typeface="Tajawal"/>
                        <a:sym typeface="Tajawal"/>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75700">
                <a:tc>
                  <a:txBody>
                    <a:bodyPr/>
                    <a:lstStyle/>
                    <a:p>
                      <a:pPr marL="0" lvl="0" indent="0" algn="r" rtl="0">
                        <a:spcBef>
                          <a:spcPts val="0"/>
                        </a:spcBef>
                        <a:spcAft>
                          <a:spcPts val="0"/>
                        </a:spcAft>
                        <a:buNone/>
                      </a:pPr>
                      <a:r>
                        <a:rPr lang="en">
                          <a:solidFill>
                            <a:schemeClr val="dk1"/>
                          </a:solidFill>
                          <a:latin typeface="Tajawal"/>
                          <a:ea typeface="Tajawal"/>
                          <a:cs typeface="Tajawal"/>
                          <a:sym typeface="Tajawal"/>
                        </a:rPr>
                        <a:t>Neptune</a:t>
                      </a:r>
                      <a:endParaRPr>
                        <a:solidFill>
                          <a:schemeClr val="dk1"/>
                        </a:solidFill>
                        <a:latin typeface="Tajawal"/>
                        <a:ea typeface="Tajawal"/>
                        <a:cs typeface="Tajawal"/>
                        <a:sym typeface="Tajawal"/>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455" name="Google Shape;455;p40"/>
          <p:cNvGrpSpPr/>
          <p:nvPr/>
        </p:nvGrpSpPr>
        <p:grpSpPr>
          <a:xfrm>
            <a:off x="3101731" y="2069434"/>
            <a:ext cx="356196" cy="265631"/>
            <a:chOff x="5216456" y="3725484"/>
            <a:chExt cx="356196" cy="265631"/>
          </a:xfrm>
        </p:grpSpPr>
        <p:sp>
          <p:nvSpPr>
            <p:cNvPr id="456" name="Google Shape;456;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40"/>
          <p:cNvGrpSpPr/>
          <p:nvPr/>
        </p:nvGrpSpPr>
        <p:grpSpPr>
          <a:xfrm>
            <a:off x="4405858" y="2043141"/>
            <a:ext cx="317645" cy="318757"/>
            <a:chOff x="5779408" y="3699191"/>
            <a:chExt cx="317645" cy="318757"/>
          </a:xfrm>
        </p:grpSpPr>
        <p:sp>
          <p:nvSpPr>
            <p:cNvPr id="459" name="Google Shape;459;p4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40"/>
          <p:cNvGrpSpPr/>
          <p:nvPr/>
        </p:nvGrpSpPr>
        <p:grpSpPr>
          <a:xfrm>
            <a:off x="5690708" y="2043141"/>
            <a:ext cx="317645" cy="318757"/>
            <a:chOff x="5779408" y="3699191"/>
            <a:chExt cx="317645" cy="318757"/>
          </a:xfrm>
        </p:grpSpPr>
        <p:sp>
          <p:nvSpPr>
            <p:cNvPr id="462" name="Google Shape;462;p4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40"/>
          <p:cNvGrpSpPr/>
          <p:nvPr/>
        </p:nvGrpSpPr>
        <p:grpSpPr>
          <a:xfrm>
            <a:off x="6956281" y="2069434"/>
            <a:ext cx="356196" cy="265631"/>
            <a:chOff x="5216456" y="3725484"/>
            <a:chExt cx="356196" cy="265631"/>
          </a:xfrm>
        </p:grpSpPr>
        <p:sp>
          <p:nvSpPr>
            <p:cNvPr id="465" name="Google Shape;465;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40"/>
          <p:cNvGrpSpPr/>
          <p:nvPr/>
        </p:nvGrpSpPr>
        <p:grpSpPr>
          <a:xfrm>
            <a:off x="3101731" y="3496867"/>
            <a:ext cx="356196" cy="265631"/>
            <a:chOff x="5216456" y="3725484"/>
            <a:chExt cx="356196" cy="265631"/>
          </a:xfrm>
        </p:grpSpPr>
        <p:sp>
          <p:nvSpPr>
            <p:cNvPr id="468" name="Google Shape;468;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40"/>
          <p:cNvGrpSpPr/>
          <p:nvPr/>
        </p:nvGrpSpPr>
        <p:grpSpPr>
          <a:xfrm>
            <a:off x="4405858" y="3470574"/>
            <a:ext cx="317645" cy="318757"/>
            <a:chOff x="5779408" y="3699191"/>
            <a:chExt cx="317645" cy="318757"/>
          </a:xfrm>
        </p:grpSpPr>
        <p:sp>
          <p:nvSpPr>
            <p:cNvPr id="471" name="Google Shape;471;p4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40"/>
          <p:cNvGrpSpPr/>
          <p:nvPr/>
        </p:nvGrpSpPr>
        <p:grpSpPr>
          <a:xfrm>
            <a:off x="5690708" y="3470574"/>
            <a:ext cx="317645" cy="318757"/>
            <a:chOff x="5779408" y="3699191"/>
            <a:chExt cx="317645" cy="318757"/>
          </a:xfrm>
        </p:grpSpPr>
        <p:sp>
          <p:nvSpPr>
            <p:cNvPr id="474" name="Google Shape;474;p4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 name="Google Shape;476;p40"/>
          <p:cNvGrpSpPr/>
          <p:nvPr/>
        </p:nvGrpSpPr>
        <p:grpSpPr>
          <a:xfrm>
            <a:off x="6956281" y="3496867"/>
            <a:ext cx="356196" cy="265631"/>
            <a:chOff x="5216456" y="3725484"/>
            <a:chExt cx="356196" cy="265631"/>
          </a:xfrm>
        </p:grpSpPr>
        <p:sp>
          <p:nvSpPr>
            <p:cNvPr id="477" name="Google Shape;477;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40"/>
          <p:cNvGrpSpPr/>
          <p:nvPr/>
        </p:nvGrpSpPr>
        <p:grpSpPr>
          <a:xfrm>
            <a:off x="3101731" y="3022823"/>
            <a:ext cx="356196" cy="265631"/>
            <a:chOff x="5216456" y="3725484"/>
            <a:chExt cx="356196" cy="265631"/>
          </a:xfrm>
        </p:grpSpPr>
        <p:sp>
          <p:nvSpPr>
            <p:cNvPr id="480" name="Google Shape;480;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40"/>
          <p:cNvGrpSpPr/>
          <p:nvPr/>
        </p:nvGrpSpPr>
        <p:grpSpPr>
          <a:xfrm>
            <a:off x="3101731" y="2540861"/>
            <a:ext cx="356196" cy="265631"/>
            <a:chOff x="5216456" y="3725484"/>
            <a:chExt cx="356196" cy="265631"/>
          </a:xfrm>
        </p:grpSpPr>
        <p:sp>
          <p:nvSpPr>
            <p:cNvPr id="483" name="Google Shape;483;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 name="Google Shape;485;p40"/>
          <p:cNvGrpSpPr/>
          <p:nvPr/>
        </p:nvGrpSpPr>
        <p:grpSpPr>
          <a:xfrm>
            <a:off x="3121008" y="3949824"/>
            <a:ext cx="317645" cy="318757"/>
            <a:chOff x="5779408" y="3699191"/>
            <a:chExt cx="317645" cy="318757"/>
          </a:xfrm>
        </p:grpSpPr>
        <p:sp>
          <p:nvSpPr>
            <p:cNvPr id="486" name="Google Shape;486;p4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40"/>
          <p:cNvGrpSpPr/>
          <p:nvPr/>
        </p:nvGrpSpPr>
        <p:grpSpPr>
          <a:xfrm>
            <a:off x="4405858" y="3949825"/>
            <a:ext cx="317645" cy="318757"/>
            <a:chOff x="5779408" y="3699191"/>
            <a:chExt cx="317645" cy="318757"/>
          </a:xfrm>
        </p:grpSpPr>
        <p:sp>
          <p:nvSpPr>
            <p:cNvPr id="489" name="Google Shape;489;p4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 name="Google Shape;491;p40"/>
          <p:cNvGrpSpPr/>
          <p:nvPr/>
        </p:nvGrpSpPr>
        <p:grpSpPr>
          <a:xfrm>
            <a:off x="5690708" y="3949825"/>
            <a:ext cx="317645" cy="318757"/>
            <a:chOff x="5779408" y="3699191"/>
            <a:chExt cx="317645" cy="318757"/>
          </a:xfrm>
        </p:grpSpPr>
        <p:sp>
          <p:nvSpPr>
            <p:cNvPr id="492" name="Google Shape;492;p4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40"/>
          <p:cNvGrpSpPr/>
          <p:nvPr/>
        </p:nvGrpSpPr>
        <p:grpSpPr>
          <a:xfrm>
            <a:off x="6975558" y="3949825"/>
            <a:ext cx="317645" cy="318757"/>
            <a:chOff x="5779408" y="3699191"/>
            <a:chExt cx="317645" cy="318757"/>
          </a:xfrm>
        </p:grpSpPr>
        <p:sp>
          <p:nvSpPr>
            <p:cNvPr id="495" name="Google Shape;495;p4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40"/>
          <p:cNvGrpSpPr/>
          <p:nvPr/>
        </p:nvGrpSpPr>
        <p:grpSpPr>
          <a:xfrm>
            <a:off x="4386581" y="3022823"/>
            <a:ext cx="356196" cy="265631"/>
            <a:chOff x="5216456" y="3725484"/>
            <a:chExt cx="356196" cy="265631"/>
          </a:xfrm>
        </p:grpSpPr>
        <p:sp>
          <p:nvSpPr>
            <p:cNvPr id="498" name="Google Shape;498;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 name="Google Shape;500;p40"/>
          <p:cNvGrpSpPr/>
          <p:nvPr/>
        </p:nvGrpSpPr>
        <p:grpSpPr>
          <a:xfrm>
            <a:off x="5671431" y="3022823"/>
            <a:ext cx="356196" cy="265631"/>
            <a:chOff x="5216456" y="3725484"/>
            <a:chExt cx="356196" cy="265631"/>
          </a:xfrm>
        </p:grpSpPr>
        <p:sp>
          <p:nvSpPr>
            <p:cNvPr id="501" name="Google Shape;501;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40"/>
          <p:cNvGrpSpPr/>
          <p:nvPr/>
        </p:nvGrpSpPr>
        <p:grpSpPr>
          <a:xfrm>
            <a:off x="6956281" y="3022823"/>
            <a:ext cx="356196" cy="265631"/>
            <a:chOff x="5216456" y="3725484"/>
            <a:chExt cx="356196" cy="265631"/>
          </a:xfrm>
        </p:grpSpPr>
        <p:sp>
          <p:nvSpPr>
            <p:cNvPr id="504" name="Google Shape;504;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40"/>
          <p:cNvGrpSpPr/>
          <p:nvPr/>
        </p:nvGrpSpPr>
        <p:grpSpPr>
          <a:xfrm>
            <a:off x="4386581" y="2554274"/>
            <a:ext cx="356196" cy="265631"/>
            <a:chOff x="5216456" y="3725484"/>
            <a:chExt cx="356196" cy="265631"/>
          </a:xfrm>
        </p:grpSpPr>
        <p:sp>
          <p:nvSpPr>
            <p:cNvPr id="507" name="Google Shape;507;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 name="Google Shape;509;p40"/>
          <p:cNvGrpSpPr/>
          <p:nvPr/>
        </p:nvGrpSpPr>
        <p:grpSpPr>
          <a:xfrm>
            <a:off x="5671431" y="2554274"/>
            <a:ext cx="356196" cy="265631"/>
            <a:chOff x="5216456" y="3725484"/>
            <a:chExt cx="356196" cy="265631"/>
          </a:xfrm>
        </p:grpSpPr>
        <p:sp>
          <p:nvSpPr>
            <p:cNvPr id="510" name="Google Shape;510;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 name="Google Shape;512;p40"/>
          <p:cNvGrpSpPr/>
          <p:nvPr/>
        </p:nvGrpSpPr>
        <p:grpSpPr>
          <a:xfrm>
            <a:off x="6956281" y="2554274"/>
            <a:ext cx="356196" cy="265631"/>
            <a:chOff x="5216456" y="3725484"/>
            <a:chExt cx="356196" cy="265631"/>
          </a:xfrm>
        </p:grpSpPr>
        <p:sp>
          <p:nvSpPr>
            <p:cNvPr id="513" name="Google Shape;513;p4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18"/>
        <p:cNvGrpSpPr/>
        <p:nvPr/>
      </p:nvGrpSpPr>
      <p:grpSpPr>
        <a:xfrm>
          <a:off x="0" y="0"/>
          <a:ext cx="0" cy="0"/>
          <a:chOff x="0" y="0"/>
          <a:chExt cx="0" cy="0"/>
        </a:xfrm>
      </p:grpSpPr>
      <p:sp>
        <p:nvSpPr>
          <p:cNvPr id="519" name="Google Shape;519;p41"/>
          <p:cNvSpPr txBox="1">
            <a:spLocks noGrp="1"/>
          </p:cNvSpPr>
          <p:nvPr>
            <p:ph type="title"/>
          </p:nvPr>
        </p:nvSpPr>
        <p:spPr>
          <a:xfrm>
            <a:off x="1692675" y="537175"/>
            <a:ext cx="4478700" cy="124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
        <p:nvSpPr>
          <p:cNvPr id="520" name="Google Shape;520;p41"/>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521" name="Google Shape;521;p41"/>
          <p:cNvSpPr/>
          <p:nvPr/>
        </p:nvSpPr>
        <p:spPr>
          <a:xfrm rot="5400000">
            <a:off x="8607000" y="832200"/>
            <a:ext cx="177300" cy="177300"/>
          </a:xfrm>
          <a:prstGeom prst="ellipse">
            <a:avLst/>
          </a:prstGeom>
          <a:gradFill>
            <a:gsLst>
              <a:gs pos="0">
                <a:srgbClr val="6AE0E1"/>
              </a:gs>
              <a:gs pos="65000">
                <a:srgbClr val="E3EBEB">
                  <a:alpha val="11764"/>
                </a:srgbClr>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522" name="Google Shape;522;p41"/>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7" name="Google Shape;527;p42"/>
          <p:cNvSpPr/>
          <p:nvPr/>
        </p:nvSpPr>
        <p:spPr>
          <a:xfrm rot="10800000">
            <a:off x="3298075" y="739900"/>
            <a:ext cx="2063100" cy="2063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2"/>
          <p:cNvSpPr txBox="1">
            <a:spLocks noGrp="1"/>
          </p:cNvSpPr>
          <p:nvPr>
            <p:ph type="title"/>
          </p:nvPr>
        </p:nvSpPr>
        <p:spPr>
          <a:xfrm>
            <a:off x="1344675" y="896188"/>
            <a:ext cx="2146500" cy="231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ALWAYS REINFORCES THE CONCEPT</a:t>
            </a:r>
            <a:endParaRPr/>
          </a:p>
        </p:txBody>
      </p:sp>
      <p:sp>
        <p:nvSpPr>
          <p:cNvPr id="529" name="Google Shape;529;p42"/>
          <p:cNvSpPr txBox="1">
            <a:spLocks noGrp="1"/>
          </p:cNvSpPr>
          <p:nvPr>
            <p:ph type="body" idx="1"/>
          </p:nvPr>
        </p:nvSpPr>
        <p:spPr>
          <a:xfrm>
            <a:off x="1344675" y="3071023"/>
            <a:ext cx="2529300" cy="97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pic>
        <p:nvPicPr>
          <p:cNvPr id="530" name="Google Shape;530;p42"/>
          <p:cNvPicPr preferRelativeResize="0"/>
          <p:nvPr/>
        </p:nvPicPr>
        <p:blipFill rotWithShape="1">
          <a:blip r:embed="rId3">
            <a:alphaModFix/>
          </a:blip>
          <a:srcRect l="46112" r="19441"/>
          <a:stretch/>
        </p:blipFill>
        <p:spPr>
          <a:xfrm>
            <a:off x="5087525" y="186600"/>
            <a:ext cx="2469000" cy="4770300"/>
          </a:xfrm>
          <a:prstGeom prst="roundRect">
            <a:avLst>
              <a:gd name="adj" fmla="val 50000"/>
            </a:avLst>
          </a:prstGeom>
          <a:noFill/>
          <a:ln>
            <a:noFill/>
          </a:ln>
        </p:spPr>
      </p:pic>
      <p:sp>
        <p:nvSpPr>
          <p:cNvPr id="531" name="Google Shape;531;p42"/>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532" name="Google Shape;532;p42"/>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533" name="Google Shape;533;p42"/>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534" name="Google Shape;534;p42"/>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535" name="Google Shape;535;p42"/>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536" name="Google Shape;536;p42"/>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537" name="Google Shape;537;p42"/>
          <p:cNvSpPr txBox="1">
            <a:spLocks noGrp="1"/>
          </p:cNvSpPr>
          <p:nvPr>
            <p:ph type="subTitle" idx="4294967295"/>
          </p:nvPr>
        </p:nvSpPr>
        <p:spPr>
          <a:xfrm>
            <a:off x="1228300" y="174050"/>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538" name="Google Shape;538;p42"/>
          <p:cNvSpPr/>
          <p:nvPr/>
        </p:nvSpPr>
        <p:spPr>
          <a:xfrm>
            <a:off x="988925" y="1928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539" name="Google Shape;539;p42"/>
          <p:cNvSpPr txBox="1">
            <a:spLocks noGrp="1"/>
          </p:cNvSpPr>
          <p:nvPr>
            <p:ph type="subTitle" idx="4294967295"/>
          </p:nvPr>
        </p:nvSpPr>
        <p:spPr>
          <a:xfrm>
            <a:off x="694300" y="174050"/>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43"/>
        <p:cNvGrpSpPr/>
        <p:nvPr/>
      </p:nvGrpSpPr>
      <p:grpSpPr>
        <a:xfrm>
          <a:off x="0" y="0"/>
          <a:ext cx="0" cy="0"/>
          <a:chOff x="0" y="0"/>
          <a:chExt cx="0" cy="0"/>
        </a:xfrm>
      </p:grpSpPr>
      <p:sp>
        <p:nvSpPr>
          <p:cNvPr id="544" name="Google Shape;544;p43"/>
          <p:cNvSpPr/>
          <p:nvPr/>
        </p:nvSpPr>
        <p:spPr>
          <a:xfrm rot="10800000">
            <a:off x="4161750" y="1134022"/>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3"/>
          <p:cNvSpPr/>
          <p:nvPr/>
        </p:nvSpPr>
        <p:spPr>
          <a:xfrm rot="10800000">
            <a:off x="6920911" y="1134022"/>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3"/>
          <p:cNvSpPr/>
          <p:nvPr/>
        </p:nvSpPr>
        <p:spPr>
          <a:xfrm rot="10800000">
            <a:off x="1402589" y="2824797"/>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3"/>
          <p:cNvSpPr/>
          <p:nvPr/>
        </p:nvSpPr>
        <p:spPr>
          <a:xfrm rot="10800000">
            <a:off x="4161750" y="2824797"/>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3"/>
          <p:cNvSpPr/>
          <p:nvPr/>
        </p:nvSpPr>
        <p:spPr>
          <a:xfrm rot="10800000">
            <a:off x="6920911" y="2824797"/>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3"/>
          <p:cNvSpPr/>
          <p:nvPr/>
        </p:nvSpPr>
        <p:spPr>
          <a:xfrm rot="10800000">
            <a:off x="1402589" y="1134022"/>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3"/>
          <p:cNvSpPr txBox="1">
            <a:spLocks noGrp="1"/>
          </p:cNvSpPr>
          <p:nvPr>
            <p:ph type="title" idx="15"/>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MAJOR REQUIREMENTS</a:t>
            </a:r>
            <a:endParaRPr/>
          </a:p>
        </p:txBody>
      </p:sp>
      <p:sp>
        <p:nvSpPr>
          <p:cNvPr id="551" name="Google Shape;551;p43"/>
          <p:cNvSpPr txBox="1">
            <a:spLocks noGrp="1"/>
          </p:cNvSpPr>
          <p:nvPr>
            <p:ph type="title"/>
          </p:nvPr>
        </p:nvSpPr>
        <p:spPr>
          <a:xfrm>
            <a:off x="900539" y="1978950"/>
            <a:ext cx="18246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552" name="Google Shape;552;p43"/>
          <p:cNvSpPr txBox="1">
            <a:spLocks noGrp="1"/>
          </p:cNvSpPr>
          <p:nvPr>
            <p:ph type="subTitle" idx="1"/>
          </p:nvPr>
        </p:nvSpPr>
        <p:spPr>
          <a:xfrm>
            <a:off x="900539" y="2341574"/>
            <a:ext cx="18246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553" name="Google Shape;553;p43"/>
          <p:cNvSpPr txBox="1">
            <a:spLocks noGrp="1"/>
          </p:cNvSpPr>
          <p:nvPr>
            <p:ph type="title" idx="2"/>
          </p:nvPr>
        </p:nvSpPr>
        <p:spPr>
          <a:xfrm>
            <a:off x="3659700" y="1978950"/>
            <a:ext cx="18246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554" name="Google Shape;554;p43"/>
          <p:cNvSpPr txBox="1">
            <a:spLocks noGrp="1"/>
          </p:cNvSpPr>
          <p:nvPr>
            <p:ph type="subTitle" idx="3"/>
          </p:nvPr>
        </p:nvSpPr>
        <p:spPr>
          <a:xfrm>
            <a:off x="3659700" y="2341574"/>
            <a:ext cx="18246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555" name="Google Shape;555;p43"/>
          <p:cNvSpPr txBox="1">
            <a:spLocks noGrp="1"/>
          </p:cNvSpPr>
          <p:nvPr>
            <p:ph type="title" idx="4"/>
          </p:nvPr>
        </p:nvSpPr>
        <p:spPr>
          <a:xfrm>
            <a:off x="900539" y="3666776"/>
            <a:ext cx="18246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556" name="Google Shape;556;p43"/>
          <p:cNvSpPr txBox="1">
            <a:spLocks noGrp="1"/>
          </p:cNvSpPr>
          <p:nvPr>
            <p:ph type="subTitle" idx="5"/>
          </p:nvPr>
        </p:nvSpPr>
        <p:spPr>
          <a:xfrm>
            <a:off x="900539" y="4029500"/>
            <a:ext cx="18246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557" name="Google Shape;557;p43"/>
          <p:cNvSpPr txBox="1">
            <a:spLocks noGrp="1"/>
          </p:cNvSpPr>
          <p:nvPr>
            <p:ph type="title" idx="6"/>
          </p:nvPr>
        </p:nvSpPr>
        <p:spPr>
          <a:xfrm>
            <a:off x="3659700" y="3666776"/>
            <a:ext cx="18246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558" name="Google Shape;558;p43"/>
          <p:cNvSpPr txBox="1">
            <a:spLocks noGrp="1"/>
          </p:cNvSpPr>
          <p:nvPr>
            <p:ph type="subTitle" idx="7"/>
          </p:nvPr>
        </p:nvSpPr>
        <p:spPr>
          <a:xfrm>
            <a:off x="3659700" y="4029500"/>
            <a:ext cx="18246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sp>
        <p:nvSpPr>
          <p:cNvPr id="559" name="Google Shape;559;p43"/>
          <p:cNvSpPr txBox="1">
            <a:spLocks noGrp="1"/>
          </p:cNvSpPr>
          <p:nvPr>
            <p:ph type="title" idx="8"/>
          </p:nvPr>
        </p:nvSpPr>
        <p:spPr>
          <a:xfrm>
            <a:off x="6418861" y="1978950"/>
            <a:ext cx="18246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560" name="Google Shape;560;p43"/>
          <p:cNvSpPr txBox="1">
            <a:spLocks noGrp="1"/>
          </p:cNvSpPr>
          <p:nvPr>
            <p:ph type="subTitle" idx="9"/>
          </p:nvPr>
        </p:nvSpPr>
        <p:spPr>
          <a:xfrm>
            <a:off x="6418861" y="2341574"/>
            <a:ext cx="18246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farthest planet from the Sun</a:t>
            </a:r>
            <a:endParaRPr/>
          </a:p>
        </p:txBody>
      </p:sp>
      <p:sp>
        <p:nvSpPr>
          <p:cNvPr id="561" name="Google Shape;561;p43"/>
          <p:cNvSpPr txBox="1">
            <a:spLocks noGrp="1"/>
          </p:cNvSpPr>
          <p:nvPr>
            <p:ph type="title" idx="13"/>
          </p:nvPr>
        </p:nvSpPr>
        <p:spPr>
          <a:xfrm>
            <a:off x="6418861" y="3666776"/>
            <a:ext cx="18246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562" name="Google Shape;562;p43"/>
          <p:cNvSpPr txBox="1">
            <a:spLocks noGrp="1"/>
          </p:cNvSpPr>
          <p:nvPr>
            <p:ph type="subTitle" idx="14"/>
          </p:nvPr>
        </p:nvSpPr>
        <p:spPr>
          <a:xfrm>
            <a:off x="6418861" y="4029500"/>
            <a:ext cx="18246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grpSp>
        <p:nvGrpSpPr>
          <p:cNvPr id="563" name="Google Shape;563;p43"/>
          <p:cNvGrpSpPr/>
          <p:nvPr/>
        </p:nvGrpSpPr>
        <p:grpSpPr>
          <a:xfrm>
            <a:off x="7170082" y="3081520"/>
            <a:ext cx="322158" cy="307055"/>
            <a:chOff x="6870193" y="2295620"/>
            <a:chExt cx="360356" cy="343462"/>
          </a:xfrm>
        </p:grpSpPr>
        <p:sp>
          <p:nvSpPr>
            <p:cNvPr id="564" name="Google Shape;564;p43"/>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3"/>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 name="Google Shape;566;p43"/>
          <p:cNvGrpSpPr/>
          <p:nvPr/>
        </p:nvGrpSpPr>
        <p:grpSpPr>
          <a:xfrm>
            <a:off x="1646522" y="1385479"/>
            <a:ext cx="332634" cy="317587"/>
            <a:chOff x="7390435" y="3680868"/>
            <a:chExt cx="372073" cy="355243"/>
          </a:xfrm>
        </p:grpSpPr>
        <p:sp>
          <p:nvSpPr>
            <p:cNvPr id="567" name="Google Shape;567;p43"/>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3"/>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3"/>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3"/>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3"/>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3"/>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 name="Google Shape;573;p43"/>
          <p:cNvGrpSpPr/>
          <p:nvPr/>
        </p:nvGrpSpPr>
        <p:grpSpPr>
          <a:xfrm>
            <a:off x="4402135" y="1387253"/>
            <a:ext cx="339731" cy="314039"/>
            <a:chOff x="7384751" y="4147984"/>
            <a:chExt cx="380012" cy="351274"/>
          </a:xfrm>
        </p:grpSpPr>
        <p:sp>
          <p:nvSpPr>
            <p:cNvPr id="574" name="Google Shape;574;p43"/>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3"/>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3"/>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3"/>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3"/>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 name="Google Shape;579;p43"/>
          <p:cNvGrpSpPr/>
          <p:nvPr/>
        </p:nvGrpSpPr>
        <p:grpSpPr>
          <a:xfrm>
            <a:off x="1662206" y="3091040"/>
            <a:ext cx="301266" cy="288014"/>
            <a:chOff x="7441465" y="2302860"/>
            <a:chExt cx="342192" cy="327140"/>
          </a:xfrm>
        </p:grpSpPr>
        <p:sp>
          <p:nvSpPr>
            <p:cNvPr id="580" name="Google Shape;580;p43"/>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3"/>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43"/>
          <p:cNvGrpSpPr/>
          <p:nvPr/>
        </p:nvGrpSpPr>
        <p:grpSpPr>
          <a:xfrm>
            <a:off x="7164781" y="1427239"/>
            <a:ext cx="332761" cy="234066"/>
            <a:chOff x="7989683" y="2350207"/>
            <a:chExt cx="332761" cy="234066"/>
          </a:xfrm>
        </p:grpSpPr>
        <p:sp>
          <p:nvSpPr>
            <p:cNvPr id="583" name="Google Shape;583;p43"/>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3"/>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3"/>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3"/>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3"/>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3"/>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 name="Google Shape;589;p43"/>
          <p:cNvSpPr/>
          <p:nvPr/>
        </p:nvSpPr>
        <p:spPr>
          <a:xfrm>
            <a:off x="4457047" y="3052980"/>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44"/>
          <p:cNvSpPr txBox="1">
            <a:spLocks noGrp="1"/>
          </p:cNvSpPr>
          <p:nvPr>
            <p:ph type="title"/>
          </p:nvPr>
        </p:nvSpPr>
        <p:spPr>
          <a:xfrm>
            <a:off x="3757465" y="1449500"/>
            <a:ext cx="4495500" cy="1511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150,000</a:t>
            </a:r>
            <a:endParaRPr/>
          </a:p>
        </p:txBody>
      </p:sp>
      <p:sp>
        <p:nvSpPr>
          <p:cNvPr id="595" name="Google Shape;595;p44"/>
          <p:cNvSpPr txBox="1">
            <a:spLocks noGrp="1"/>
          </p:cNvSpPr>
          <p:nvPr>
            <p:ph type="subTitle" idx="1"/>
          </p:nvPr>
        </p:nvSpPr>
        <p:spPr>
          <a:xfrm>
            <a:off x="3539575" y="3229300"/>
            <a:ext cx="4495500" cy="46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Big numbers catch your audience’s attention</a:t>
            </a:r>
            <a:endParaRPr/>
          </a:p>
        </p:txBody>
      </p:sp>
      <p:pic>
        <p:nvPicPr>
          <p:cNvPr id="596" name="Google Shape;596;p44"/>
          <p:cNvPicPr preferRelativeResize="0"/>
          <p:nvPr/>
        </p:nvPicPr>
        <p:blipFill rotWithShape="1">
          <a:blip r:embed="rId3">
            <a:alphaModFix/>
          </a:blip>
          <a:srcRect l="16480" t="209" r="5783" b="-159"/>
          <a:stretch/>
        </p:blipFill>
        <p:spPr>
          <a:xfrm>
            <a:off x="886750" y="186600"/>
            <a:ext cx="2469000" cy="4770300"/>
          </a:xfrm>
          <a:prstGeom prst="roundRect">
            <a:avLst>
              <a:gd name="adj" fmla="val 50000"/>
            </a:avLst>
          </a:prstGeom>
          <a:noFill/>
          <a:ln>
            <a:noFill/>
          </a:ln>
        </p:spPr>
      </p:pic>
      <p:sp>
        <p:nvSpPr>
          <p:cNvPr id="597" name="Google Shape;597;p44"/>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598" name="Google Shape;598;p44"/>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599" name="Google Shape;599;p44"/>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600" name="Google Shape;600;p44"/>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601" name="Google Shape;601;p44"/>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602" name="Google Shape;602;p44"/>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603" name="Google Shape;603;p44"/>
          <p:cNvSpPr txBox="1">
            <a:spLocks noGrp="1"/>
          </p:cNvSpPr>
          <p:nvPr>
            <p:ph type="subTitle" idx="4294967295"/>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604" name="Google Shape;604;p44"/>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605" name="Google Shape;605;p44"/>
          <p:cNvSpPr txBox="1">
            <a:spLocks noGrp="1"/>
          </p:cNvSpPr>
          <p:nvPr>
            <p:ph type="subTitle" idx="4294967295"/>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09"/>
        <p:cNvGrpSpPr/>
        <p:nvPr/>
      </p:nvGrpSpPr>
      <p:grpSpPr>
        <a:xfrm>
          <a:off x="0" y="0"/>
          <a:ext cx="0" cy="0"/>
          <a:chOff x="0" y="0"/>
          <a:chExt cx="0" cy="0"/>
        </a:xfrm>
      </p:grpSpPr>
      <p:sp>
        <p:nvSpPr>
          <p:cNvPr id="610" name="Google Shape;610;p45"/>
          <p:cNvSpPr/>
          <p:nvPr/>
        </p:nvSpPr>
        <p:spPr>
          <a:xfrm rot="10800000">
            <a:off x="2813700" y="3088831"/>
            <a:ext cx="1460100" cy="1460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5"/>
          <p:cNvSpPr/>
          <p:nvPr/>
        </p:nvSpPr>
        <p:spPr>
          <a:xfrm rot="10800000">
            <a:off x="4745338" y="1411256"/>
            <a:ext cx="1460100" cy="1460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5"/>
          <p:cNvSpPr/>
          <p:nvPr/>
        </p:nvSpPr>
        <p:spPr>
          <a:xfrm rot="10800000">
            <a:off x="911288" y="1400906"/>
            <a:ext cx="1480800" cy="1480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5"/>
          <p:cNvSpPr txBox="1">
            <a:spLocks noGrp="1"/>
          </p:cNvSpPr>
          <p:nvPr>
            <p:ph type="title"/>
          </p:nvPr>
        </p:nvSpPr>
        <p:spPr>
          <a:xfrm>
            <a:off x="2520538" y="1673288"/>
            <a:ext cx="1888500" cy="38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30%</a:t>
            </a:r>
            <a:endParaRPr/>
          </a:p>
        </p:txBody>
      </p:sp>
      <p:sp>
        <p:nvSpPr>
          <p:cNvPr id="614" name="Google Shape;614;p45"/>
          <p:cNvSpPr txBox="1">
            <a:spLocks noGrp="1"/>
          </p:cNvSpPr>
          <p:nvPr>
            <p:ph type="subTitle" idx="1"/>
          </p:nvPr>
        </p:nvSpPr>
        <p:spPr>
          <a:xfrm>
            <a:off x="2520538" y="2164133"/>
            <a:ext cx="1888500" cy="44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615" name="Google Shape;615;p45"/>
          <p:cNvSpPr txBox="1">
            <a:spLocks noGrp="1"/>
          </p:cNvSpPr>
          <p:nvPr>
            <p:ph type="title" idx="2"/>
          </p:nvPr>
        </p:nvSpPr>
        <p:spPr>
          <a:xfrm>
            <a:off x="6344213" y="1673263"/>
            <a:ext cx="1888500" cy="38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57%</a:t>
            </a:r>
            <a:endParaRPr/>
          </a:p>
        </p:txBody>
      </p:sp>
      <p:sp>
        <p:nvSpPr>
          <p:cNvPr id="616" name="Google Shape;616;p45"/>
          <p:cNvSpPr txBox="1">
            <a:spLocks noGrp="1"/>
          </p:cNvSpPr>
          <p:nvPr>
            <p:ph type="subTitle" idx="3"/>
          </p:nvPr>
        </p:nvSpPr>
        <p:spPr>
          <a:xfrm>
            <a:off x="6344207" y="2164128"/>
            <a:ext cx="1888500" cy="44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the biggest planet of them all</a:t>
            </a:r>
            <a:endParaRPr/>
          </a:p>
        </p:txBody>
      </p:sp>
      <p:sp>
        <p:nvSpPr>
          <p:cNvPr id="617" name="Google Shape;617;p45"/>
          <p:cNvSpPr txBox="1">
            <a:spLocks noGrp="1"/>
          </p:cNvSpPr>
          <p:nvPr>
            <p:ph type="title" idx="4"/>
          </p:nvPr>
        </p:nvSpPr>
        <p:spPr>
          <a:xfrm>
            <a:off x="4441800" y="3350775"/>
            <a:ext cx="1888500" cy="38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13%</a:t>
            </a:r>
            <a:endParaRPr/>
          </a:p>
        </p:txBody>
      </p:sp>
      <p:sp>
        <p:nvSpPr>
          <p:cNvPr id="618" name="Google Shape;618;p45"/>
          <p:cNvSpPr txBox="1">
            <a:spLocks noGrp="1"/>
          </p:cNvSpPr>
          <p:nvPr>
            <p:ph type="subTitle" idx="5"/>
          </p:nvPr>
        </p:nvSpPr>
        <p:spPr>
          <a:xfrm>
            <a:off x="4441785" y="3841671"/>
            <a:ext cx="1888500" cy="44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619" name="Google Shape;619;p45"/>
          <p:cNvSpPr txBox="1">
            <a:spLocks noGrp="1"/>
          </p:cNvSpPr>
          <p:nvPr>
            <p:ph type="title" idx="6"/>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CULTURE PROJECT BUDGET </a:t>
            </a:r>
            <a:endParaRPr/>
          </a:p>
        </p:txBody>
      </p:sp>
      <p:sp>
        <p:nvSpPr>
          <p:cNvPr id="620" name="Google Shape;620;p45"/>
          <p:cNvSpPr/>
          <p:nvPr/>
        </p:nvSpPr>
        <p:spPr>
          <a:xfrm>
            <a:off x="921638" y="1411256"/>
            <a:ext cx="1460100" cy="1460100"/>
          </a:xfrm>
          <a:prstGeom prst="pie">
            <a:avLst>
              <a:gd name="adj1" fmla="val 16242274"/>
              <a:gd name="adj2" fmla="val 1631851"/>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5"/>
          <p:cNvSpPr/>
          <p:nvPr/>
        </p:nvSpPr>
        <p:spPr>
          <a:xfrm>
            <a:off x="4755538" y="1421456"/>
            <a:ext cx="1439700" cy="1439700"/>
          </a:xfrm>
          <a:prstGeom prst="pie">
            <a:avLst>
              <a:gd name="adj1" fmla="val 16164223"/>
              <a:gd name="adj2" fmla="val 6812991"/>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5"/>
          <p:cNvSpPr/>
          <p:nvPr/>
        </p:nvSpPr>
        <p:spPr>
          <a:xfrm>
            <a:off x="2823900" y="3098967"/>
            <a:ext cx="1439700" cy="1439700"/>
          </a:xfrm>
          <a:prstGeom prst="pie">
            <a:avLst>
              <a:gd name="adj1" fmla="val 16200151"/>
              <a:gd name="adj2" fmla="val 18165425"/>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26"/>
        <p:cNvGrpSpPr/>
        <p:nvPr/>
      </p:nvGrpSpPr>
      <p:grpSpPr>
        <a:xfrm>
          <a:off x="0" y="0"/>
          <a:ext cx="0" cy="0"/>
          <a:chOff x="0" y="0"/>
          <a:chExt cx="0" cy="0"/>
        </a:xfrm>
      </p:grpSpPr>
      <p:sp>
        <p:nvSpPr>
          <p:cNvPr id="627" name="Google Shape;627;p46"/>
          <p:cNvSpPr/>
          <p:nvPr/>
        </p:nvSpPr>
        <p:spPr>
          <a:xfrm rot="10800000">
            <a:off x="952050" y="2888248"/>
            <a:ext cx="1480800" cy="1480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6"/>
          <p:cNvSpPr/>
          <p:nvPr/>
        </p:nvSpPr>
        <p:spPr>
          <a:xfrm rot="10800000">
            <a:off x="952050" y="1363823"/>
            <a:ext cx="1480800" cy="1480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6"/>
          <p:cNvSpPr txBox="1">
            <a:spLocks noGrp="1"/>
          </p:cNvSpPr>
          <p:nvPr>
            <p:ph type="title" idx="4"/>
          </p:nvPr>
        </p:nvSpPr>
        <p:spPr>
          <a:xfrm>
            <a:off x="872400" y="537575"/>
            <a:ext cx="66771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PROJECT GOALS</a:t>
            </a:r>
            <a:endParaRPr/>
          </a:p>
        </p:txBody>
      </p:sp>
      <p:sp>
        <p:nvSpPr>
          <p:cNvPr id="630" name="Google Shape;630;p46"/>
          <p:cNvSpPr txBox="1">
            <a:spLocks noGrp="1"/>
          </p:cNvSpPr>
          <p:nvPr>
            <p:ph type="subTitle" idx="1"/>
          </p:nvPr>
        </p:nvSpPr>
        <p:spPr>
          <a:xfrm>
            <a:off x="2378600" y="2017827"/>
            <a:ext cx="2893500" cy="60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closest planet to the Sun and the smallest in the Solar System</a:t>
            </a:r>
            <a:endParaRPr/>
          </a:p>
        </p:txBody>
      </p:sp>
      <p:sp>
        <p:nvSpPr>
          <p:cNvPr id="631" name="Google Shape;631;p46"/>
          <p:cNvSpPr txBox="1">
            <a:spLocks noGrp="1"/>
          </p:cNvSpPr>
          <p:nvPr>
            <p:ph type="title"/>
          </p:nvPr>
        </p:nvSpPr>
        <p:spPr>
          <a:xfrm>
            <a:off x="2378608" y="1713129"/>
            <a:ext cx="28935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632" name="Google Shape;632;p46"/>
          <p:cNvSpPr txBox="1">
            <a:spLocks noGrp="1"/>
          </p:cNvSpPr>
          <p:nvPr>
            <p:ph type="title" idx="2"/>
          </p:nvPr>
        </p:nvSpPr>
        <p:spPr>
          <a:xfrm>
            <a:off x="2378600" y="3246668"/>
            <a:ext cx="28935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633" name="Google Shape;633;p46"/>
          <p:cNvSpPr txBox="1">
            <a:spLocks noGrp="1"/>
          </p:cNvSpPr>
          <p:nvPr>
            <p:ph type="subTitle" idx="3"/>
          </p:nvPr>
        </p:nvSpPr>
        <p:spPr>
          <a:xfrm>
            <a:off x="2378600" y="3551357"/>
            <a:ext cx="2893500" cy="60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has a beautiful name and is the second planet from the Sun</a:t>
            </a:r>
            <a:endParaRPr/>
          </a:p>
        </p:txBody>
      </p:sp>
      <p:grpSp>
        <p:nvGrpSpPr>
          <p:cNvPr id="634" name="Google Shape;634;p46"/>
          <p:cNvGrpSpPr/>
          <p:nvPr/>
        </p:nvGrpSpPr>
        <p:grpSpPr>
          <a:xfrm>
            <a:off x="1536581" y="1911372"/>
            <a:ext cx="311739" cy="385703"/>
            <a:chOff x="3576626" y="1975821"/>
            <a:chExt cx="284251" cy="351694"/>
          </a:xfrm>
        </p:grpSpPr>
        <p:sp>
          <p:nvSpPr>
            <p:cNvPr id="635" name="Google Shape;635;p46"/>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6"/>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6"/>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46"/>
          <p:cNvGrpSpPr/>
          <p:nvPr/>
        </p:nvGrpSpPr>
        <p:grpSpPr>
          <a:xfrm>
            <a:off x="1503334" y="3440352"/>
            <a:ext cx="378233" cy="376592"/>
            <a:chOff x="3097241" y="2433564"/>
            <a:chExt cx="344883" cy="343387"/>
          </a:xfrm>
        </p:grpSpPr>
        <p:sp>
          <p:nvSpPr>
            <p:cNvPr id="639" name="Google Shape;639;p46"/>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6"/>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6"/>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6"/>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6"/>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6"/>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6"/>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6"/>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6"/>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48" name="Google Shape;648;p46"/>
          <p:cNvPicPr preferRelativeResize="0"/>
          <p:nvPr/>
        </p:nvPicPr>
        <p:blipFill rotWithShape="1">
          <a:blip r:embed="rId3">
            <a:alphaModFix/>
          </a:blip>
          <a:srcRect l="6085" r="12448" b="891"/>
          <a:stretch/>
        </p:blipFill>
        <p:spPr>
          <a:xfrm>
            <a:off x="5607825" y="186600"/>
            <a:ext cx="2538300" cy="4770300"/>
          </a:xfrm>
          <a:prstGeom prst="roundRect">
            <a:avLst>
              <a:gd name="adj" fmla="val 50000"/>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Текст 1">
            <a:extLst>
              <a:ext uri="{FF2B5EF4-FFF2-40B4-BE49-F238E27FC236}">
                <a16:creationId xmlns:a16="http://schemas.microsoft.com/office/drawing/2014/main" id="{2728CE4F-272A-46E9-88FC-075B7CF323D9}"/>
              </a:ext>
            </a:extLst>
          </p:cNvPr>
          <p:cNvSpPr>
            <a:spLocks noGrp="1"/>
          </p:cNvSpPr>
          <p:nvPr>
            <p:ph type="body" idx="1"/>
          </p:nvPr>
        </p:nvSpPr>
        <p:spPr>
          <a:xfrm>
            <a:off x="752822" y="1549340"/>
            <a:ext cx="3910615" cy="903193"/>
          </a:xfrm>
        </p:spPr>
        <p:txBody>
          <a:bodyPr/>
          <a:lstStyle/>
          <a:p>
            <a:pPr marL="152400" indent="0">
              <a:buNone/>
            </a:pPr>
            <a:r>
              <a:rPr lang="kk-KZ" sz="1600" dirty="0">
                <a:effectLst/>
                <a:latin typeface="+mn-lt"/>
                <a:ea typeface="Times New Roman" panose="02020603050405020304" pitchFamily="18" charset="0"/>
              </a:rPr>
              <a:t>Оқу кезінде мәтінді түсіну, ойларды ауызша және жазбаша түрде сауатты ұсыну қабілеттерін дамыту.</a:t>
            </a:r>
            <a:endParaRPr lang="ru-RU" sz="1100" dirty="0">
              <a:latin typeface="+mn-lt"/>
            </a:endParaRPr>
          </a:p>
        </p:txBody>
      </p:sp>
      <p:sp>
        <p:nvSpPr>
          <p:cNvPr id="3" name="Заголовок 2">
            <a:extLst>
              <a:ext uri="{FF2B5EF4-FFF2-40B4-BE49-F238E27FC236}">
                <a16:creationId xmlns:a16="http://schemas.microsoft.com/office/drawing/2014/main" id="{8FC72812-DDAA-4A9A-9D9E-A1E6AC65A110}"/>
              </a:ext>
            </a:extLst>
          </p:cNvPr>
          <p:cNvSpPr>
            <a:spLocks noGrp="1"/>
          </p:cNvSpPr>
          <p:nvPr>
            <p:ph type="title"/>
          </p:nvPr>
        </p:nvSpPr>
        <p:spPr/>
        <p:txBody>
          <a:bodyPr/>
          <a:lstStyle/>
          <a:p>
            <a:r>
              <a:rPr lang="ru-RU" sz="1600" b="1" dirty="0" err="1">
                <a:effectLst/>
                <a:latin typeface="+mj-lt"/>
                <a:ea typeface="Times New Roman" panose="02020603050405020304" pitchFamily="18" charset="0"/>
              </a:rPr>
              <a:t>Оқытудың</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күтілетін</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нәтижелері</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және</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қол</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жеткізу</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индикаторлары</a:t>
            </a:r>
            <a:r>
              <a:rPr lang="ru-RU" sz="1600" b="1" dirty="0">
                <a:effectLst/>
                <a:latin typeface="+mj-lt"/>
                <a:ea typeface="Times New Roman" panose="02020603050405020304" pitchFamily="18" charset="0"/>
              </a:rPr>
              <a:t> </a:t>
            </a:r>
            <a:endParaRPr lang="ru-RU" sz="1600" dirty="0">
              <a:latin typeface="+mj-lt"/>
            </a:endParaRPr>
          </a:p>
        </p:txBody>
      </p:sp>
      <p:sp>
        <p:nvSpPr>
          <p:cNvPr id="4" name="TextBox 3">
            <a:extLst>
              <a:ext uri="{FF2B5EF4-FFF2-40B4-BE49-F238E27FC236}">
                <a16:creationId xmlns:a16="http://schemas.microsoft.com/office/drawing/2014/main" id="{02B2E335-677A-487B-95D5-B80864BE9F22}"/>
              </a:ext>
            </a:extLst>
          </p:cNvPr>
          <p:cNvSpPr txBox="1"/>
          <p:nvPr/>
        </p:nvSpPr>
        <p:spPr>
          <a:xfrm>
            <a:off x="5190345" y="1388093"/>
            <a:ext cx="3066555" cy="1183657"/>
          </a:xfrm>
          <a:prstGeom prst="rect">
            <a:avLst/>
          </a:prstGeom>
          <a:noFill/>
        </p:spPr>
        <p:txBody>
          <a:bodyPr wrap="square" rtlCol="0">
            <a:spAutoFit/>
          </a:bodyPr>
          <a:lstStyle/>
          <a:p>
            <a:pPr algn="just">
              <a:lnSpc>
                <a:spcPct val="106000"/>
              </a:lnSpc>
              <a:spcAft>
                <a:spcPts val="600"/>
              </a:spcAft>
            </a:pPr>
            <a:r>
              <a:rPr lang="kk-KZ" sz="1600" dirty="0">
                <a:effectLst/>
                <a:latin typeface="+mn-lt"/>
                <a:ea typeface="Arial" panose="020B0604020202020204" pitchFamily="34" charset="0"/>
              </a:rPr>
              <a:t>Ауызекі тіл конструкцияларын қолдану; </a:t>
            </a:r>
            <a:endParaRPr lang="ru-RU" sz="1600" dirty="0">
              <a:effectLst/>
              <a:latin typeface="+mn-lt"/>
              <a:ea typeface="Arial" panose="020B0604020202020204" pitchFamily="34" charset="0"/>
            </a:endParaRPr>
          </a:p>
          <a:p>
            <a:r>
              <a:rPr lang="kk-KZ" sz="1600" dirty="0">
                <a:effectLst/>
                <a:latin typeface="+mn-lt"/>
                <a:ea typeface="Times New Roman" panose="02020603050405020304" pitchFamily="18" charset="0"/>
              </a:rPr>
              <a:t>Оқитын тілдің сөйлеу обороттарын пайдалану.</a:t>
            </a:r>
            <a:endParaRPr lang="ru-RU" sz="1200" dirty="0">
              <a:latin typeface="+mn-lt"/>
            </a:endParaRPr>
          </a:p>
        </p:txBody>
      </p:sp>
      <p:grpSp>
        <p:nvGrpSpPr>
          <p:cNvPr id="5" name="Google Shape;1069;p61">
            <a:extLst>
              <a:ext uri="{FF2B5EF4-FFF2-40B4-BE49-F238E27FC236}">
                <a16:creationId xmlns:a16="http://schemas.microsoft.com/office/drawing/2014/main" id="{4FB376E7-BB8B-47F8-A0B8-F47BB14BD98B}"/>
              </a:ext>
            </a:extLst>
          </p:cNvPr>
          <p:cNvGrpSpPr/>
          <p:nvPr/>
        </p:nvGrpSpPr>
        <p:grpSpPr>
          <a:xfrm>
            <a:off x="4613253" y="1816016"/>
            <a:ext cx="507226" cy="327809"/>
            <a:chOff x="4791775" y="1877500"/>
            <a:chExt cx="66725" cy="36975"/>
          </a:xfrm>
          <a:solidFill>
            <a:schemeClr val="bg2">
              <a:lumMod val="50000"/>
            </a:schemeClr>
          </a:solidFill>
        </p:grpSpPr>
        <p:sp>
          <p:nvSpPr>
            <p:cNvPr id="6" name="Google Shape;1070;p61">
              <a:extLst>
                <a:ext uri="{FF2B5EF4-FFF2-40B4-BE49-F238E27FC236}">
                  <a16:creationId xmlns:a16="http://schemas.microsoft.com/office/drawing/2014/main" id="{65B9FD44-EDFE-489A-8A5E-BDFFE3B29D7A}"/>
                </a:ext>
              </a:extLst>
            </p:cNvPr>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071;p61">
              <a:extLst>
                <a:ext uri="{FF2B5EF4-FFF2-40B4-BE49-F238E27FC236}">
                  <a16:creationId xmlns:a16="http://schemas.microsoft.com/office/drawing/2014/main" id="{8CD54F57-470F-4508-8ADC-51659F9EF785}"/>
                </a:ext>
              </a:extLst>
            </p:cNvPr>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TextBox 7">
            <a:extLst>
              <a:ext uri="{FF2B5EF4-FFF2-40B4-BE49-F238E27FC236}">
                <a16:creationId xmlns:a16="http://schemas.microsoft.com/office/drawing/2014/main" id="{C35A9BC5-8015-484E-BB66-1561FC323855}"/>
              </a:ext>
            </a:extLst>
          </p:cNvPr>
          <p:cNvSpPr txBox="1"/>
          <p:nvPr/>
        </p:nvSpPr>
        <p:spPr>
          <a:xfrm>
            <a:off x="946152" y="2794196"/>
            <a:ext cx="3625848" cy="1323439"/>
          </a:xfrm>
          <a:prstGeom prst="rect">
            <a:avLst/>
          </a:prstGeom>
          <a:noFill/>
        </p:spPr>
        <p:txBody>
          <a:bodyPr wrap="square" rtlCol="0">
            <a:spAutoFit/>
          </a:bodyPr>
          <a:lstStyle/>
          <a:p>
            <a:r>
              <a:rPr lang="kk-KZ" sz="1600" dirty="0">
                <a:effectLst/>
                <a:latin typeface="+mn-lt"/>
                <a:ea typeface="Times New Roman" panose="02020603050405020304" pitchFamily="18" charset="0"/>
              </a:rPr>
              <a:t>Әр түрлі грамматикалық және лексикалық құрылымдарды, құрылымдар мен айналымдарды қолдану; оқылғанның негізгі ойларын тұжырымдау.</a:t>
            </a:r>
            <a:endParaRPr lang="ru-RU" sz="1200" dirty="0">
              <a:latin typeface="+mn-lt"/>
            </a:endParaRPr>
          </a:p>
        </p:txBody>
      </p:sp>
      <p:grpSp>
        <p:nvGrpSpPr>
          <p:cNvPr id="9" name="Google Shape;1069;p61">
            <a:extLst>
              <a:ext uri="{FF2B5EF4-FFF2-40B4-BE49-F238E27FC236}">
                <a16:creationId xmlns:a16="http://schemas.microsoft.com/office/drawing/2014/main" id="{780AB385-FE76-420C-BFF5-3B519580E4A0}"/>
              </a:ext>
            </a:extLst>
          </p:cNvPr>
          <p:cNvGrpSpPr/>
          <p:nvPr/>
        </p:nvGrpSpPr>
        <p:grpSpPr>
          <a:xfrm>
            <a:off x="4592633" y="3292010"/>
            <a:ext cx="507226" cy="327809"/>
            <a:chOff x="4791775" y="1877500"/>
            <a:chExt cx="66725" cy="36975"/>
          </a:xfrm>
          <a:solidFill>
            <a:schemeClr val="bg2">
              <a:lumMod val="50000"/>
            </a:schemeClr>
          </a:solidFill>
        </p:grpSpPr>
        <p:sp>
          <p:nvSpPr>
            <p:cNvPr id="10" name="Google Shape;1070;p61">
              <a:extLst>
                <a:ext uri="{FF2B5EF4-FFF2-40B4-BE49-F238E27FC236}">
                  <a16:creationId xmlns:a16="http://schemas.microsoft.com/office/drawing/2014/main" id="{17ED9F14-49A2-4199-854D-EF878D87D8E1}"/>
                </a:ext>
              </a:extLst>
            </p:cNvPr>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071;p61">
              <a:extLst>
                <a:ext uri="{FF2B5EF4-FFF2-40B4-BE49-F238E27FC236}">
                  <a16:creationId xmlns:a16="http://schemas.microsoft.com/office/drawing/2014/main" id="{6F7B1A6B-CB83-4463-89B8-ACE3796AA9BE}"/>
                </a:ext>
              </a:extLst>
            </p:cNvPr>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TextBox 11">
            <a:extLst>
              <a:ext uri="{FF2B5EF4-FFF2-40B4-BE49-F238E27FC236}">
                <a16:creationId xmlns:a16="http://schemas.microsoft.com/office/drawing/2014/main" id="{15D1061F-7400-4933-8AD1-D3BA337B6DB0}"/>
              </a:ext>
            </a:extLst>
          </p:cNvPr>
          <p:cNvSpPr txBox="1"/>
          <p:nvPr/>
        </p:nvSpPr>
        <p:spPr>
          <a:xfrm>
            <a:off x="5190345" y="3025418"/>
            <a:ext cx="2497649" cy="937436"/>
          </a:xfrm>
          <a:prstGeom prst="rect">
            <a:avLst/>
          </a:prstGeom>
          <a:noFill/>
        </p:spPr>
        <p:txBody>
          <a:bodyPr wrap="square" rtlCol="0">
            <a:spAutoFit/>
          </a:bodyPr>
          <a:lstStyle/>
          <a:p>
            <a:pPr algn="just">
              <a:lnSpc>
                <a:spcPct val="106000"/>
              </a:lnSpc>
              <a:spcAft>
                <a:spcPts val="600"/>
              </a:spcAft>
            </a:pPr>
            <a:r>
              <a:rPr lang="kk-KZ" sz="1600" dirty="0">
                <a:solidFill>
                  <a:srgbClr val="000000"/>
                </a:solidFill>
                <a:effectLst/>
                <a:latin typeface="+mn-lt"/>
                <a:ea typeface="Arial" panose="020B0604020202020204" pitchFamily="34" charset="0"/>
              </a:rPr>
              <a:t>Тұрақты сөз тіркестерін қолдану;</a:t>
            </a:r>
            <a:endParaRPr lang="ru-RU" sz="1600" dirty="0">
              <a:effectLst/>
              <a:latin typeface="+mn-lt"/>
              <a:ea typeface="Arial" panose="020B0604020202020204" pitchFamily="34" charset="0"/>
            </a:endParaRPr>
          </a:p>
          <a:p>
            <a:r>
              <a:rPr lang="kk-KZ" sz="1600" dirty="0">
                <a:solidFill>
                  <a:srgbClr val="000000"/>
                </a:solidFill>
                <a:effectLst/>
                <a:latin typeface="+mn-lt"/>
                <a:ea typeface="Times New Roman" panose="02020603050405020304" pitchFamily="18" charset="0"/>
              </a:rPr>
              <a:t>Мәтінді салғастыра оқу. </a:t>
            </a:r>
            <a:endParaRPr lang="ru-RU" sz="1100" dirty="0">
              <a:latin typeface="+mn-lt"/>
            </a:endParaRPr>
          </a:p>
        </p:txBody>
      </p:sp>
    </p:spTree>
    <p:extLst>
      <p:ext uri="{BB962C8B-B14F-4D97-AF65-F5344CB8AC3E}">
        <p14:creationId xmlns:p14="http://schemas.microsoft.com/office/powerpoint/2010/main" val="131101979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sp>
        <p:nvSpPr>
          <p:cNvPr id="653" name="Google Shape;653;p47"/>
          <p:cNvSpPr/>
          <p:nvPr/>
        </p:nvSpPr>
        <p:spPr>
          <a:xfrm rot="10800000">
            <a:off x="2559750" y="1575875"/>
            <a:ext cx="1871100" cy="1871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7"/>
          <p:cNvSpPr txBox="1">
            <a:spLocks noGrp="1"/>
          </p:cNvSpPr>
          <p:nvPr>
            <p:ph type="title"/>
          </p:nvPr>
        </p:nvSpPr>
        <p:spPr>
          <a:xfrm>
            <a:off x="4154650" y="1289700"/>
            <a:ext cx="4056900" cy="2564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WORDS</a:t>
            </a:r>
            <a:endParaRPr/>
          </a:p>
        </p:txBody>
      </p:sp>
      <p:sp>
        <p:nvSpPr>
          <p:cNvPr id="655" name="Google Shape;655;p47"/>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656" name="Google Shape;656;p47"/>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657" name="Google Shape;657;p47"/>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658" name="Google Shape;658;p47"/>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659" name="Google Shape;659;p47"/>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660" name="Google Shape;660;p47"/>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661" name="Google Shape;661;p47"/>
          <p:cNvSpPr txBox="1">
            <a:spLocks noGrp="1"/>
          </p:cNvSpPr>
          <p:nvPr>
            <p:ph type="subTitle" idx="4294967295"/>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662" name="Google Shape;662;p47"/>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663" name="Google Shape;663;p47"/>
          <p:cNvSpPr txBox="1">
            <a:spLocks noGrp="1"/>
          </p:cNvSpPr>
          <p:nvPr>
            <p:ph type="subTitle" idx="4294967295"/>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pic>
        <p:nvPicPr>
          <p:cNvPr id="664" name="Google Shape;664;p47"/>
          <p:cNvPicPr preferRelativeResize="0"/>
          <p:nvPr/>
        </p:nvPicPr>
        <p:blipFill rotWithShape="1">
          <a:blip r:embed="rId3">
            <a:alphaModFix/>
          </a:blip>
          <a:srcRect l="19481" r="39338"/>
          <a:stretch/>
        </p:blipFill>
        <p:spPr>
          <a:xfrm>
            <a:off x="1179825" y="186600"/>
            <a:ext cx="2528100" cy="4770300"/>
          </a:xfrm>
          <a:prstGeom prst="roundRect">
            <a:avLst>
              <a:gd name="adj" fmla="val 50000"/>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68"/>
        <p:cNvGrpSpPr/>
        <p:nvPr/>
      </p:nvGrpSpPr>
      <p:grpSpPr>
        <a:xfrm>
          <a:off x="0" y="0"/>
          <a:ext cx="0" cy="0"/>
          <a:chOff x="0" y="0"/>
          <a:chExt cx="0" cy="0"/>
        </a:xfrm>
      </p:grpSpPr>
      <p:sp>
        <p:nvSpPr>
          <p:cNvPr id="669" name="Google Shape;669;p48"/>
          <p:cNvSpPr/>
          <p:nvPr/>
        </p:nvSpPr>
        <p:spPr>
          <a:xfrm rot="10800000">
            <a:off x="5500900" y="2936265"/>
            <a:ext cx="836400" cy="8364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8"/>
          <p:cNvSpPr/>
          <p:nvPr/>
        </p:nvSpPr>
        <p:spPr>
          <a:xfrm rot="10800000">
            <a:off x="5499150" y="1563463"/>
            <a:ext cx="840000" cy="840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8"/>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PREDICTED RESULTS</a:t>
            </a:r>
            <a:endParaRPr/>
          </a:p>
        </p:txBody>
      </p:sp>
      <p:sp>
        <p:nvSpPr>
          <p:cNvPr id="672" name="Google Shape;672;p48"/>
          <p:cNvSpPr txBox="1"/>
          <p:nvPr/>
        </p:nvSpPr>
        <p:spPr>
          <a:xfrm>
            <a:off x="978050" y="4045275"/>
            <a:ext cx="7162800" cy="369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Clr>
                <a:schemeClr val="dk1"/>
              </a:buClr>
              <a:buSzPts val="1100"/>
              <a:buFont typeface="Arial"/>
              <a:buNone/>
            </a:pPr>
            <a:r>
              <a:rPr lang="en" sz="1200">
                <a:solidFill>
                  <a:schemeClr val="dk1"/>
                </a:solidFill>
                <a:latin typeface="Tajawal"/>
                <a:ea typeface="Tajawal"/>
                <a:cs typeface="Tajawal"/>
                <a:sym typeface="Tajawal"/>
              </a:rPr>
              <a:t>Follow the link in the graph to modify its data and then paste the new one here. </a:t>
            </a:r>
            <a:r>
              <a:rPr lang="en" sz="1200" b="1">
                <a:solidFill>
                  <a:schemeClr val="dk1"/>
                </a:solidFill>
                <a:uFill>
                  <a:noFill/>
                </a:uFill>
                <a:latin typeface="Tajawal"/>
                <a:ea typeface="Tajawal"/>
                <a:cs typeface="Tajawal"/>
                <a:sym typeface="Tajawal"/>
                <a:hlinkClick r:id="rId3">
                  <a:extLst>
                    <a:ext uri="{A12FA001-AC4F-418D-AE19-62706E023703}">
                      <ahyp:hlinkClr xmlns:ahyp="http://schemas.microsoft.com/office/drawing/2018/hyperlinkcolor" val="tx"/>
                    </a:ext>
                  </a:extLst>
                </a:hlinkClick>
              </a:rPr>
              <a:t>For more info, click here</a:t>
            </a:r>
            <a:endParaRPr sz="1200" b="1">
              <a:solidFill>
                <a:schemeClr val="dk1"/>
              </a:solidFill>
              <a:latin typeface="Tajawal"/>
              <a:ea typeface="Tajawal"/>
              <a:cs typeface="Tajawal"/>
              <a:sym typeface="Tajawal"/>
            </a:endParaRPr>
          </a:p>
        </p:txBody>
      </p:sp>
      <p:sp>
        <p:nvSpPr>
          <p:cNvPr id="673" name="Google Shape;673;p48"/>
          <p:cNvSpPr txBox="1">
            <a:spLocks noGrp="1"/>
          </p:cNvSpPr>
          <p:nvPr>
            <p:ph type="title" idx="4294967295"/>
          </p:nvPr>
        </p:nvSpPr>
        <p:spPr>
          <a:xfrm>
            <a:off x="6378925" y="1563463"/>
            <a:ext cx="17619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a:t>VENUS</a:t>
            </a:r>
            <a:endParaRPr sz="2200"/>
          </a:p>
        </p:txBody>
      </p:sp>
      <p:sp>
        <p:nvSpPr>
          <p:cNvPr id="674" name="Google Shape;674;p48"/>
          <p:cNvSpPr txBox="1">
            <a:spLocks noGrp="1"/>
          </p:cNvSpPr>
          <p:nvPr>
            <p:ph type="subTitle" idx="4294967295"/>
          </p:nvPr>
        </p:nvSpPr>
        <p:spPr>
          <a:xfrm>
            <a:off x="6378925" y="1926089"/>
            <a:ext cx="17619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675" name="Google Shape;675;p48"/>
          <p:cNvSpPr txBox="1">
            <a:spLocks noGrp="1"/>
          </p:cNvSpPr>
          <p:nvPr>
            <p:ph type="title" idx="4294967295"/>
          </p:nvPr>
        </p:nvSpPr>
        <p:spPr>
          <a:xfrm>
            <a:off x="6378925" y="2930699"/>
            <a:ext cx="17619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a:t>MARS</a:t>
            </a:r>
            <a:endParaRPr sz="2200"/>
          </a:p>
        </p:txBody>
      </p:sp>
      <p:sp>
        <p:nvSpPr>
          <p:cNvPr id="676" name="Google Shape;676;p48"/>
          <p:cNvSpPr txBox="1">
            <a:spLocks noGrp="1"/>
          </p:cNvSpPr>
          <p:nvPr>
            <p:ph type="subTitle" idx="4294967295"/>
          </p:nvPr>
        </p:nvSpPr>
        <p:spPr>
          <a:xfrm>
            <a:off x="6378925" y="3293425"/>
            <a:ext cx="17619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pic>
        <p:nvPicPr>
          <p:cNvPr id="677" name="Google Shape;677;p48" title="Chart">
            <a:hlinkClick r:id="rId4"/>
          </p:cNvPr>
          <p:cNvPicPr preferRelativeResize="0"/>
          <p:nvPr/>
        </p:nvPicPr>
        <p:blipFill>
          <a:blip r:embed="rId5">
            <a:alphaModFix/>
          </a:blip>
          <a:stretch>
            <a:fillRect/>
          </a:stretch>
        </p:blipFill>
        <p:spPr>
          <a:xfrm>
            <a:off x="1049100" y="1423650"/>
            <a:ext cx="4164420" cy="25750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81"/>
        <p:cNvGrpSpPr/>
        <p:nvPr/>
      </p:nvGrpSpPr>
      <p:grpSpPr>
        <a:xfrm>
          <a:off x="0" y="0"/>
          <a:ext cx="0" cy="0"/>
          <a:chOff x="0" y="0"/>
          <a:chExt cx="0" cy="0"/>
        </a:xfrm>
      </p:grpSpPr>
      <p:sp>
        <p:nvSpPr>
          <p:cNvPr id="682" name="Google Shape;682;p49"/>
          <p:cNvSpPr/>
          <p:nvPr/>
        </p:nvSpPr>
        <p:spPr>
          <a:xfrm rot="10800000">
            <a:off x="4035800" y="2309400"/>
            <a:ext cx="1072500" cy="1072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9"/>
          <p:cNvSpPr/>
          <p:nvPr/>
        </p:nvSpPr>
        <p:spPr>
          <a:xfrm rot="10800000">
            <a:off x="3017013" y="3196190"/>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9"/>
          <p:cNvSpPr/>
          <p:nvPr/>
        </p:nvSpPr>
        <p:spPr>
          <a:xfrm rot="10800000">
            <a:off x="5306488" y="1667559"/>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9"/>
          <p:cNvSpPr/>
          <p:nvPr/>
        </p:nvSpPr>
        <p:spPr>
          <a:xfrm rot="10800000">
            <a:off x="5306488" y="3196190"/>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9"/>
          <p:cNvSpPr/>
          <p:nvPr/>
        </p:nvSpPr>
        <p:spPr>
          <a:xfrm rot="10800000">
            <a:off x="3017013" y="1667559"/>
            <a:ext cx="820500" cy="8205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9"/>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PROJECT STAGES</a:t>
            </a:r>
            <a:endParaRPr/>
          </a:p>
        </p:txBody>
      </p:sp>
      <p:sp>
        <p:nvSpPr>
          <p:cNvPr id="688" name="Google Shape;688;p49"/>
          <p:cNvSpPr txBox="1">
            <a:spLocks noGrp="1"/>
          </p:cNvSpPr>
          <p:nvPr>
            <p:ph type="title" idx="4294967295"/>
          </p:nvPr>
        </p:nvSpPr>
        <p:spPr>
          <a:xfrm>
            <a:off x="1204575" y="1654099"/>
            <a:ext cx="1843800" cy="288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200"/>
              <a:t>VENUS</a:t>
            </a:r>
            <a:endParaRPr sz="2200"/>
          </a:p>
        </p:txBody>
      </p:sp>
      <p:sp>
        <p:nvSpPr>
          <p:cNvPr id="689" name="Google Shape;689;p49"/>
          <p:cNvSpPr txBox="1">
            <a:spLocks noGrp="1"/>
          </p:cNvSpPr>
          <p:nvPr>
            <p:ph type="subTitle" idx="4294967295"/>
          </p:nvPr>
        </p:nvSpPr>
        <p:spPr>
          <a:xfrm>
            <a:off x="1204575" y="2016726"/>
            <a:ext cx="18438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Venus is the second planet from the Sun</a:t>
            </a:r>
            <a:endParaRPr/>
          </a:p>
        </p:txBody>
      </p:sp>
      <p:sp>
        <p:nvSpPr>
          <p:cNvPr id="690" name="Google Shape;690;p49"/>
          <p:cNvSpPr txBox="1">
            <a:spLocks noGrp="1"/>
          </p:cNvSpPr>
          <p:nvPr>
            <p:ph type="title" idx="4294967295"/>
          </p:nvPr>
        </p:nvSpPr>
        <p:spPr>
          <a:xfrm>
            <a:off x="6095700" y="1654099"/>
            <a:ext cx="18438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a:t>JUPITER</a:t>
            </a:r>
            <a:endParaRPr sz="2200"/>
          </a:p>
        </p:txBody>
      </p:sp>
      <p:sp>
        <p:nvSpPr>
          <p:cNvPr id="691" name="Google Shape;691;p49"/>
          <p:cNvSpPr txBox="1">
            <a:spLocks noGrp="1"/>
          </p:cNvSpPr>
          <p:nvPr>
            <p:ph type="subTitle" idx="4294967295"/>
          </p:nvPr>
        </p:nvSpPr>
        <p:spPr>
          <a:xfrm>
            <a:off x="6095700" y="2016726"/>
            <a:ext cx="18438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biggest planet in the Solar System</a:t>
            </a:r>
            <a:endParaRPr/>
          </a:p>
        </p:txBody>
      </p:sp>
      <p:sp>
        <p:nvSpPr>
          <p:cNvPr id="692" name="Google Shape;692;p49"/>
          <p:cNvSpPr txBox="1">
            <a:spLocks noGrp="1"/>
          </p:cNvSpPr>
          <p:nvPr>
            <p:ph type="title" idx="4294967295"/>
          </p:nvPr>
        </p:nvSpPr>
        <p:spPr>
          <a:xfrm>
            <a:off x="1204575" y="3182685"/>
            <a:ext cx="1843800" cy="288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200"/>
              <a:t>MARS</a:t>
            </a:r>
            <a:endParaRPr sz="2200"/>
          </a:p>
        </p:txBody>
      </p:sp>
      <p:sp>
        <p:nvSpPr>
          <p:cNvPr id="693" name="Google Shape;693;p49"/>
          <p:cNvSpPr txBox="1">
            <a:spLocks noGrp="1"/>
          </p:cNvSpPr>
          <p:nvPr>
            <p:ph type="subTitle" idx="4294967295"/>
          </p:nvPr>
        </p:nvSpPr>
        <p:spPr>
          <a:xfrm>
            <a:off x="1204575" y="3545412"/>
            <a:ext cx="18438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Despite being red, Mars is a cold place</a:t>
            </a:r>
            <a:endParaRPr/>
          </a:p>
        </p:txBody>
      </p:sp>
      <p:sp>
        <p:nvSpPr>
          <p:cNvPr id="694" name="Google Shape;694;p49"/>
          <p:cNvSpPr txBox="1">
            <a:spLocks noGrp="1"/>
          </p:cNvSpPr>
          <p:nvPr>
            <p:ph type="title" idx="4294967295"/>
          </p:nvPr>
        </p:nvSpPr>
        <p:spPr>
          <a:xfrm>
            <a:off x="6095700" y="3182685"/>
            <a:ext cx="18438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a:t>SATURN</a:t>
            </a:r>
            <a:endParaRPr sz="2200"/>
          </a:p>
        </p:txBody>
      </p:sp>
      <p:sp>
        <p:nvSpPr>
          <p:cNvPr id="695" name="Google Shape;695;p49"/>
          <p:cNvSpPr txBox="1">
            <a:spLocks noGrp="1"/>
          </p:cNvSpPr>
          <p:nvPr>
            <p:ph type="subTitle" idx="4294967295"/>
          </p:nvPr>
        </p:nvSpPr>
        <p:spPr>
          <a:xfrm>
            <a:off x="6095700" y="3545412"/>
            <a:ext cx="18438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a gas giant and has several rings</a:t>
            </a:r>
            <a:endParaRPr/>
          </a:p>
        </p:txBody>
      </p:sp>
      <p:grpSp>
        <p:nvGrpSpPr>
          <p:cNvPr id="696" name="Google Shape;696;p49"/>
          <p:cNvGrpSpPr/>
          <p:nvPr/>
        </p:nvGrpSpPr>
        <p:grpSpPr>
          <a:xfrm>
            <a:off x="3323050" y="1597248"/>
            <a:ext cx="2498207" cy="2496689"/>
            <a:chOff x="288350" y="1071875"/>
            <a:chExt cx="428575" cy="428550"/>
          </a:xfrm>
        </p:grpSpPr>
        <p:sp>
          <p:nvSpPr>
            <p:cNvPr id="697" name="Google Shape;697;p4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 name="Google Shape;701;p49"/>
          <p:cNvSpPr/>
          <p:nvPr/>
        </p:nvSpPr>
        <p:spPr>
          <a:xfrm>
            <a:off x="4368988" y="2642787"/>
            <a:ext cx="406124" cy="405727"/>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 name="Google Shape;702;p49"/>
          <p:cNvGrpSpPr/>
          <p:nvPr/>
        </p:nvGrpSpPr>
        <p:grpSpPr>
          <a:xfrm>
            <a:off x="3277546" y="1930476"/>
            <a:ext cx="299434" cy="294665"/>
            <a:chOff x="4687894" y="2289713"/>
            <a:chExt cx="359594" cy="353909"/>
          </a:xfrm>
        </p:grpSpPr>
        <p:sp>
          <p:nvSpPr>
            <p:cNvPr id="703" name="Google Shape;703;p4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49"/>
          <p:cNvGrpSpPr/>
          <p:nvPr/>
        </p:nvGrpSpPr>
        <p:grpSpPr>
          <a:xfrm>
            <a:off x="3272429" y="3454203"/>
            <a:ext cx="309667" cy="304474"/>
            <a:chOff x="860940" y="2746477"/>
            <a:chExt cx="371883" cy="365691"/>
          </a:xfrm>
        </p:grpSpPr>
        <p:sp>
          <p:nvSpPr>
            <p:cNvPr id="707" name="Google Shape;707;p4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49"/>
          <p:cNvGrpSpPr/>
          <p:nvPr/>
        </p:nvGrpSpPr>
        <p:grpSpPr>
          <a:xfrm>
            <a:off x="5561507" y="1935196"/>
            <a:ext cx="310460" cy="285226"/>
            <a:chOff x="1952836" y="2774422"/>
            <a:chExt cx="372835" cy="342573"/>
          </a:xfrm>
        </p:grpSpPr>
        <p:sp>
          <p:nvSpPr>
            <p:cNvPr id="713" name="Google Shape;713;p4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49"/>
          <p:cNvGrpSpPr/>
          <p:nvPr/>
        </p:nvGrpSpPr>
        <p:grpSpPr>
          <a:xfrm>
            <a:off x="5568911" y="3503182"/>
            <a:ext cx="295652" cy="206517"/>
            <a:chOff x="6849393" y="3733994"/>
            <a:chExt cx="355053" cy="248038"/>
          </a:xfrm>
        </p:grpSpPr>
        <p:sp>
          <p:nvSpPr>
            <p:cNvPr id="717" name="Google Shape;717;p4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25"/>
        <p:cNvGrpSpPr/>
        <p:nvPr/>
      </p:nvGrpSpPr>
      <p:grpSpPr>
        <a:xfrm>
          <a:off x="0" y="0"/>
          <a:ext cx="0" cy="0"/>
          <a:chOff x="0" y="0"/>
          <a:chExt cx="0" cy="0"/>
        </a:xfrm>
      </p:grpSpPr>
      <p:sp>
        <p:nvSpPr>
          <p:cNvPr id="726" name="Google Shape;726;p50"/>
          <p:cNvSpPr/>
          <p:nvPr/>
        </p:nvSpPr>
        <p:spPr>
          <a:xfrm>
            <a:off x="1060463" y="2136156"/>
            <a:ext cx="1480800" cy="1480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200">
                <a:solidFill>
                  <a:schemeClr val="dk1"/>
                </a:solidFill>
                <a:latin typeface="Bebas Neue"/>
                <a:ea typeface="Bebas Neue"/>
                <a:cs typeface="Bebas Neue"/>
                <a:sym typeface="Bebas Neue"/>
              </a:rPr>
              <a:t>2016</a:t>
            </a:r>
            <a:endParaRPr/>
          </a:p>
        </p:txBody>
      </p:sp>
      <p:sp>
        <p:nvSpPr>
          <p:cNvPr id="727" name="Google Shape;727;p50"/>
          <p:cNvSpPr/>
          <p:nvPr/>
        </p:nvSpPr>
        <p:spPr>
          <a:xfrm>
            <a:off x="2898925" y="2136156"/>
            <a:ext cx="1480800" cy="1480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Bebas Neue"/>
                <a:ea typeface="Bebas Neue"/>
                <a:cs typeface="Bebas Neue"/>
                <a:sym typeface="Bebas Neue"/>
              </a:rPr>
              <a:t>2018</a:t>
            </a:r>
            <a:endParaRPr/>
          </a:p>
        </p:txBody>
      </p:sp>
      <p:sp>
        <p:nvSpPr>
          <p:cNvPr id="728" name="Google Shape;728;p50"/>
          <p:cNvSpPr/>
          <p:nvPr/>
        </p:nvSpPr>
        <p:spPr>
          <a:xfrm>
            <a:off x="4749438" y="2136156"/>
            <a:ext cx="1480800" cy="1480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Bebas Neue"/>
                <a:ea typeface="Bebas Neue"/>
                <a:cs typeface="Bebas Neue"/>
                <a:sym typeface="Bebas Neue"/>
              </a:rPr>
              <a:t>2020</a:t>
            </a:r>
            <a:endParaRPr/>
          </a:p>
        </p:txBody>
      </p:sp>
      <p:sp>
        <p:nvSpPr>
          <p:cNvPr id="729" name="Google Shape;729;p50"/>
          <p:cNvSpPr/>
          <p:nvPr/>
        </p:nvSpPr>
        <p:spPr>
          <a:xfrm>
            <a:off x="6599963" y="2136156"/>
            <a:ext cx="1480800" cy="14808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1"/>
                </a:solidFill>
                <a:latin typeface="Bebas Neue"/>
                <a:ea typeface="Bebas Neue"/>
                <a:cs typeface="Bebas Neue"/>
                <a:sym typeface="Bebas Neue"/>
              </a:rPr>
              <a:t>2022</a:t>
            </a:r>
            <a:endParaRPr/>
          </a:p>
        </p:txBody>
      </p:sp>
      <p:cxnSp>
        <p:nvCxnSpPr>
          <p:cNvPr id="730" name="Google Shape;730;p50"/>
          <p:cNvCxnSpPr>
            <a:stCxn id="728" idx="6"/>
            <a:endCxn id="729" idx="2"/>
          </p:cNvCxnSpPr>
          <p:nvPr/>
        </p:nvCxnSpPr>
        <p:spPr>
          <a:xfrm>
            <a:off x="6230238" y="2876556"/>
            <a:ext cx="369600" cy="0"/>
          </a:xfrm>
          <a:prstGeom prst="straightConnector1">
            <a:avLst/>
          </a:prstGeom>
          <a:noFill/>
          <a:ln w="19050" cap="flat" cmpd="sng">
            <a:solidFill>
              <a:schemeClr val="dk1"/>
            </a:solidFill>
            <a:prstDash val="solid"/>
            <a:round/>
            <a:headEnd type="none" w="med" len="med"/>
            <a:tailEnd type="triangle" w="med" len="med"/>
          </a:ln>
        </p:spPr>
      </p:cxnSp>
      <p:sp>
        <p:nvSpPr>
          <p:cNvPr id="731" name="Google Shape;731;p50"/>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TIMELINE</a:t>
            </a:r>
            <a:endParaRPr/>
          </a:p>
        </p:txBody>
      </p:sp>
      <p:sp>
        <p:nvSpPr>
          <p:cNvPr id="732" name="Google Shape;732;p50"/>
          <p:cNvSpPr txBox="1">
            <a:spLocks noGrp="1"/>
          </p:cNvSpPr>
          <p:nvPr>
            <p:ph type="title" idx="4294967295"/>
          </p:nvPr>
        </p:nvSpPr>
        <p:spPr>
          <a:xfrm>
            <a:off x="825488" y="1321158"/>
            <a:ext cx="19269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t>VENUS</a:t>
            </a:r>
            <a:endParaRPr sz="2200"/>
          </a:p>
        </p:txBody>
      </p:sp>
      <p:sp>
        <p:nvSpPr>
          <p:cNvPr id="733" name="Google Shape;733;p50"/>
          <p:cNvSpPr txBox="1">
            <a:spLocks noGrp="1"/>
          </p:cNvSpPr>
          <p:nvPr>
            <p:ph type="subTitle" idx="4294967295"/>
          </p:nvPr>
        </p:nvSpPr>
        <p:spPr>
          <a:xfrm>
            <a:off x="825488" y="1678520"/>
            <a:ext cx="1926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734" name="Google Shape;734;p50"/>
          <p:cNvSpPr txBox="1">
            <a:spLocks noGrp="1"/>
          </p:cNvSpPr>
          <p:nvPr>
            <p:ph type="title" idx="4294967295"/>
          </p:nvPr>
        </p:nvSpPr>
        <p:spPr>
          <a:xfrm>
            <a:off x="4526388" y="1321158"/>
            <a:ext cx="19269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t>JUPITER</a:t>
            </a:r>
            <a:endParaRPr sz="2200"/>
          </a:p>
        </p:txBody>
      </p:sp>
      <p:sp>
        <p:nvSpPr>
          <p:cNvPr id="735" name="Google Shape;735;p50"/>
          <p:cNvSpPr txBox="1">
            <a:spLocks noGrp="1"/>
          </p:cNvSpPr>
          <p:nvPr>
            <p:ph type="subTitle" idx="4294967295"/>
          </p:nvPr>
        </p:nvSpPr>
        <p:spPr>
          <a:xfrm>
            <a:off x="4526388" y="1678520"/>
            <a:ext cx="1926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736" name="Google Shape;736;p50"/>
          <p:cNvSpPr txBox="1">
            <a:spLocks noGrp="1"/>
          </p:cNvSpPr>
          <p:nvPr>
            <p:ph type="title" idx="4294967295"/>
          </p:nvPr>
        </p:nvSpPr>
        <p:spPr>
          <a:xfrm>
            <a:off x="2675875" y="3583335"/>
            <a:ext cx="19269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t>MARS</a:t>
            </a:r>
            <a:endParaRPr sz="2200"/>
          </a:p>
        </p:txBody>
      </p:sp>
      <p:sp>
        <p:nvSpPr>
          <p:cNvPr id="737" name="Google Shape;737;p50"/>
          <p:cNvSpPr txBox="1">
            <a:spLocks noGrp="1"/>
          </p:cNvSpPr>
          <p:nvPr>
            <p:ph type="subTitle" idx="4294967295"/>
          </p:nvPr>
        </p:nvSpPr>
        <p:spPr>
          <a:xfrm>
            <a:off x="2675875" y="3940796"/>
            <a:ext cx="1926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738" name="Google Shape;738;p50"/>
          <p:cNvSpPr txBox="1">
            <a:spLocks noGrp="1"/>
          </p:cNvSpPr>
          <p:nvPr>
            <p:ph type="title" idx="4294967295"/>
          </p:nvPr>
        </p:nvSpPr>
        <p:spPr>
          <a:xfrm>
            <a:off x="6376913" y="3583335"/>
            <a:ext cx="19269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t>SATURN</a:t>
            </a:r>
            <a:endParaRPr sz="2200"/>
          </a:p>
        </p:txBody>
      </p:sp>
      <p:sp>
        <p:nvSpPr>
          <p:cNvPr id="739" name="Google Shape;739;p50"/>
          <p:cNvSpPr txBox="1">
            <a:spLocks noGrp="1"/>
          </p:cNvSpPr>
          <p:nvPr>
            <p:ph type="subTitle" idx="4294967295"/>
          </p:nvPr>
        </p:nvSpPr>
        <p:spPr>
          <a:xfrm>
            <a:off x="6376913" y="3940796"/>
            <a:ext cx="1926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cxnSp>
        <p:nvCxnSpPr>
          <p:cNvPr id="740" name="Google Shape;740;p50"/>
          <p:cNvCxnSpPr>
            <a:stCxn id="727" idx="6"/>
            <a:endCxn id="728" idx="2"/>
          </p:cNvCxnSpPr>
          <p:nvPr/>
        </p:nvCxnSpPr>
        <p:spPr>
          <a:xfrm>
            <a:off x="4379725" y="2876556"/>
            <a:ext cx="369600" cy="0"/>
          </a:xfrm>
          <a:prstGeom prst="straightConnector1">
            <a:avLst/>
          </a:prstGeom>
          <a:noFill/>
          <a:ln w="19050" cap="flat" cmpd="sng">
            <a:solidFill>
              <a:schemeClr val="dk1"/>
            </a:solidFill>
            <a:prstDash val="solid"/>
            <a:round/>
            <a:headEnd type="none" w="med" len="med"/>
            <a:tailEnd type="triangle" w="med" len="med"/>
          </a:ln>
        </p:spPr>
      </p:cxnSp>
      <p:sp>
        <p:nvSpPr>
          <p:cNvPr id="741" name="Google Shape;741;p50"/>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742" name="Google Shape;742;p50"/>
          <p:cNvSpPr/>
          <p:nvPr/>
        </p:nvSpPr>
        <p:spPr>
          <a:xfrm rot="5400000">
            <a:off x="8607000" y="832200"/>
            <a:ext cx="177300" cy="177300"/>
          </a:xfrm>
          <a:prstGeom prst="ellipse">
            <a:avLst/>
          </a:prstGeom>
          <a:gradFill>
            <a:gsLst>
              <a:gs pos="0">
                <a:srgbClr val="6AE0E1"/>
              </a:gs>
              <a:gs pos="65000">
                <a:srgbClr val="E3EBEB">
                  <a:alpha val="11764"/>
                </a:srgbClr>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743" name="Google Shape;743;p50"/>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744" name="Google Shape;744;p50"/>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745" name="Google Shape;745;p50"/>
          <p:cNvSpPr/>
          <p:nvPr/>
        </p:nvSpPr>
        <p:spPr>
          <a:xfrm rot="-5400000">
            <a:off x="359700" y="4133950"/>
            <a:ext cx="177300" cy="177300"/>
          </a:xfrm>
          <a:prstGeom prst="ellipse">
            <a:avLst/>
          </a:prstGeom>
          <a:gradFill>
            <a:gsLst>
              <a:gs pos="0">
                <a:srgbClr val="6AE0E1"/>
              </a:gs>
              <a:gs pos="65000">
                <a:srgbClr val="E3EBEB">
                  <a:alpha val="11764"/>
                </a:srgbClr>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746" name="Google Shape;746;p50"/>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747" name="Google Shape;747;p50"/>
          <p:cNvSpPr txBox="1">
            <a:spLocks noGrp="1"/>
          </p:cNvSpPr>
          <p:nvPr>
            <p:ph type="subTitle" idx="4294967295"/>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748" name="Google Shape;748;p50"/>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749" name="Google Shape;749;p50"/>
          <p:cNvSpPr txBox="1">
            <a:spLocks noGrp="1"/>
          </p:cNvSpPr>
          <p:nvPr>
            <p:ph type="subTitle" idx="4294967295"/>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cxnSp>
        <p:nvCxnSpPr>
          <p:cNvPr id="750" name="Google Shape;750;p50"/>
          <p:cNvCxnSpPr>
            <a:stCxn id="726" idx="6"/>
            <a:endCxn id="727" idx="2"/>
          </p:cNvCxnSpPr>
          <p:nvPr/>
        </p:nvCxnSpPr>
        <p:spPr>
          <a:xfrm>
            <a:off x="2541263" y="2876556"/>
            <a:ext cx="357600" cy="0"/>
          </a:xfrm>
          <a:prstGeom prst="straightConnector1">
            <a:avLst/>
          </a:prstGeom>
          <a:noFill/>
          <a:ln w="19050" cap="flat" cmpd="sng">
            <a:solidFill>
              <a:schemeClr val="dk1"/>
            </a:solidFill>
            <a:prstDash val="solid"/>
            <a:round/>
            <a:headEnd type="none" w="med" len="med"/>
            <a:tailEnd type="triangl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54"/>
        <p:cNvGrpSpPr/>
        <p:nvPr/>
      </p:nvGrpSpPr>
      <p:grpSpPr>
        <a:xfrm>
          <a:off x="0" y="0"/>
          <a:ext cx="0" cy="0"/>
          <a:chOff x="0" y="0"/>
          <a:chExt cx="0" cy="0"/>
        </a:xfrm>
      </p:grpSpPr>
      <p:sp>
        <p:nvSpPr>
          <p:cNvPr id="755" name="Google Shape;755;p51"/>
          <p:cNvSpPr/>
          <p:nvPr/>
        </p:nvSpPr>
        <p:spPr>
          <a:xfrm>
            <a:off x="7179537" y="3549104"/>
            <a:ext cx="370200" cy="3702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6" name="Google Shape;756;p51"/>
          <p:cNvSpPr/>
          <p:nvPr/>
        </p:nvSpPr>
        <p:spPr>
          <a:xfrm>
            <a:off x="3824438" y="2463492"/>
            <a:ext cx="370200" cy="3702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 name="Google Shape;757;p51"/>
          <p:cNvSpPr/>
          <p:nvPr/>
        </p:nvSpPr>
        <p:spPr>
          <a:xfrm>
            <a:off x="4680838" y="1388529"/>
            <a:ext cx="370200" cy="3702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758" name="Google Shape;758;p51"/>
          <p:cNvGrpSpPr/>
          <p:nvPr/>
        </p:nvGrpSpPr>
        <p:grpSpPr>
          <a:xfrm>
            <a:off x="3235853" y="1415831"/>
            <a:ext cx="4611360" cy="3032308"/>
            <a:chOff x="235800" y="830650"/>
            <a:chExt cx="6978450" cy="4588844"/>
          </a:xfrm>
        </p:grpSpPr>
        <p:sp>
          <p:nvSpPr>
            <p:cNvPr id="759" name="Google Shape;759;p5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 name="Google Shape;765;p51"/>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PARTNERS</a:t>
            </a:r>
            <a:endParaRPr/>
          </a:p>
        </p:txBody>
      </p:sp>
      <p:sp>
        <p:nvSpPr>
          <p:cNvPr id="766" name="Google Shape;766;p51"/>
          <p:cNvSpPr txBox="1">
            <a:spLocks noGrp="1"/>
          </p:cNvSpPr>
          <p:nvPr>
            <p:ph type="title" idx="4294967295"/>
          </p:nvPr>
        </p:nvSpPr>
        <p:spPr>
          <a:xfrm>
            <a:off x="841315" y="1429625"/>
            <a:ext cx="1882200" cy="288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200"/>
              <a:t>JUPITER</a:t>
            </a:r>
            <a:endParaRPr sz="2200"/>
          </a:p>
        </p:txBody>
      </p:sp>
      <p:sp>
        <p:nvSpPr>
          <p:cNvPr id="767" name="Google Shape;767;p51"/>
          <p:cNvSpPr txBox="1">
            <a:spLocks noGrp="1"/>
          </p:cNvSpPr>
          <p:nvPr>
            <p:ph type="subTitle" idx="4294967295"/>
          </p:nvPr>
        </p:nvSpPr>
        <p:spPr>
          <a:xfrm>
            <a:off x="841315" y="1813321"/>
            <a:ext cx="18822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It’s the biggest planet in the Solar System</a:t>
            </a:r>
            <a:endParaRPr/>
          </a:p>
        </p:txBody>
      </p:sp>
      <p:sp>
        <p:nvSpPr>
          <p:cNvPr id="768" name="Google Shape;768;p51"/>
          <p:cNvSpPr txBox="1">
            <a:spLocks noGrp="1"/>
          </p:cNvSpPr>
          <p:nvPr>
            <p:ph type="title" idx="4294967295"/>
          </p:nvPr>
        </p:nvSpPr>
        <p:spPr>
          <a:xfrm>
            <a:off x="841315" y="3579553"/>
            <a:ext cx="1882200" cy="288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200"/>
              <a:t>SATURN</a:t>
            </a:r>
            <a:endParaRPr sz="2200"/>
          </a:p>
        </p:txBody>
      </p:sp>
      <p:sp>
        <p:nvSpPr>
          <p:cNvPr id="769" name="Google Shape;769;p51"/>
          <p:cNvSpPr txBox="1">
            <a:spLocks noGrp="1"/>
          </p:cNvSpPr>
          <p:nvPr>
            <p:ph type="subTitle" idx="4294967295"/>
          </p:nvPr>
        </p:nvSpPr>
        <p:spPr>
          <a:xfrm>
            <a:off x="841315" y="3963349"/>
            <a:ext cx="18822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Saturn is a gas giant and has several rings</a:t>
            </a:r>
            <a:endParaRPr/>
          </a:p>
        </p:txBody>
      </p:sp>
      <p:cxnSp>
        <p:nvCxnSpPr>
          <p:cNvPr id="770" name="Google Shape;770;p51"/>
          <p:cNvCxnSpPr>
            <a:stCxn id="766" idx="3"/>
            <a:endCxn id="771" idx="2"/>
          </p:cNvCxnSpPr>
          <p:nvPr/>
        </p:nvCxnSpPr>
        <p:spPr>
          <a:xfrm>
            <a:off x="2723515" y="1573625"/>
            <a:ext cx="2178300" cy="0"/>
          </a:xfrm>
          <a:prstGeom prst="straightConnector1">
            <a:avLst/>
          </a:prstGeom>
          <a:noFill/>
          <a:ln w="19050" cap="flat" cmpd="sng">
            <a:solidFill>
              <a:schemeClr val="dk1"/>
            </a:solidFill>
            <a:prstDash val="solid"/>
            <a:round/>
            <a:headEnd type="none" w="med" len="med"/>
            <a:tailEnd type="oval" w="med" len="med"/>
          </a:ln>
        </p:spPr>
      </p:cxnSp>
      <p:cxnSp>
        <p:nvCxnSpPr>
          <p:cNvPr id="772" name="Google Shape;772;p51"/>
          <p:cNvCxnSpPr>
            <a:stCxn id="768" idx="3"/>
            <a:endCxn id="773" idx="2"/>
          </p:cNvCxnSpPr>
          <p:nvPr/>
        </p:nvCxnSpPr>
        <p:spPr>
          <a:xfrm>
            <a:off x="2723515" y="3723553"/>
            <a:ext cx="4671000" cy="10500"/>
          </a:xfrm>
          <a:prstGeom prst="straightConnector1">
            <a:avLst/>
          </a:prstGeom>
          <a:noFill/>
          <a:ln w="19050" cap="flat" cmpd="sng">
            <a:solidFill>
              <a:schemeClr val="dk1"/>
            </a:solidFill>
            <a:prstDash val="solid"/>
            <a:round/>
            <a:headEnd type="none" w="med" len="med"/>
            <a:tailEnd type="oval" w="med" len="med"/>
          </a:ln>
        </p:spPr>
      </p:cxnSp>
      <p:sp>
        <p:nvSpPr>
          <p:cNvPr id="774" name="Google Shape;774;p51"/>
          <p:cNvSpPr txBox="1">
            <a:spLocks noGrp="1"/>
          </p:cNvSpPr>
          <p:nvPr>
            <p:ph type="title" idx="4294967295"/>
          </p:nvPr>
        </p:nvSpPr>
        <p:spPr>
          <a:xfrm>
            <a:off x="841300" y="2504589"/>
            <a:ext cx="1882200" cy="288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200"/>
              <a:t>VENUS</a:t>
            </a:r>
            <a:endParaRPr sz="2200"/>
          </a:p>
        </p:txBody>
      </p:sp>
      <p:sp>
        <p:nvSpPr>
          <p:cNvPr id="775" name="Google Shape;775;p51"/>
          <p:cNvSpPr txBox="1">
            <a:spLocks noGrp="1"/>
          </p:cNvSpPr>
          <p:nvPr>
            <p:ph type="subTitle" idx="4294967295"/>
          </p:nvPr>
        </p:nvSpPr>
        <p:spPr>
          <a:xfrm>
            <a:off x="841300" y="2888335"/>
            <a:ext cx="18822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Venus is the second planet from the Sun</a:t>
            </a:r>
            <a:endParaRPr/>
          </a:p>
        </p:txBody>
      </p:sp>
      <p:cxnSp>
        <p:nvCxnSpPr>
          <p:cNvPr id="776" name="Google Shape;776;p51"/>
          <p:cNvCxnSpPr>
            <a:stCxn id="774" idx="3"/>
            <a:endCxn id="777" idx="2"/>
          </p:cNvCxnSpPr>
          <p:nvPr/>
        </p:nvCxnSpPr>
        <p:spPr>
          <a:xfrm>
            <a:off x="2723500" y="2648589"/>
            <a:ext cx="1305900" cy="0"/>
          </a:xfrm>
          <a:prstGeom prst="straightConnector1">
            <a:avLst/>
          </a:prstGeom>
          <a:noFill/>
          <a:ln w="19050" cap="flat" cmpd="sng">
            <a:solidFill>
              <a:schemeClr val="dk1"/>
            </a:solidFill>
            <a:prstDash val="solid"/>
            <a:round/>
            <a:headEnd type="none" w="med" len="med"/>
            <a:tailEnd type="oval" w="med" len="med"/>
          </a:ln>
        </p:spPr>
      </p:cxnSp>
      <p:sp>
        <p:nvSpPr>
          <p:cNvPr id="771" name="Google Shape;771;p51"/>
          <p:cNvSpPr/>
          <p:nvPr/>
        </p:nvSpPr>
        <p:spPr>
          <a:xfrm>
            <a:off x="4901825" y="1530725"/>
            <a:ext cx="85800" cy="85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1"/>
          <p:cNvSpPr/>
          <p:nvPr/>
        </p:nvSpPr>
        <p:spPr>
          <a:xfrm>
            <a:off x="4029475" y="2605675"/>
            <a:ext cx="85800" cy="85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1"/>
          <p:cNvSpPr/>
          <p:nvPr/>
        </p:nvSpPr>
        <p:spPr>
          <a:xfrm>
            <a:off x="7394650" y="3691288"/>
            <a:ext cx="85800" cy="85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81"/>
        <p:cNvGrpSpPr/>
        <p:nvPr/>
      </p:nvGrpSpPr>
      <p:grpSpPr>
        <a:xfrm>
          <a:off x="0" y="0"/>
          <a:ext cx="0" cy="0"/>
          <a:chOff x="0" y="0"/>
          <a:chExt cx="0" cy="0"/>
        </a:xfrm>
      </p:grpSpPr>
      <p:sp>
        <p:nvSpPr>
          <p:cNvPr id="782" name="Google Shape;782;p52"/>
          <p:cNvSpPr/>
          <p:nvPr/>
        </p:nvSpPr>
        <p:spPr>
          <a:xfrm rot="10800000">
            <a:off x="4416550" y="1136600"/>
            <a:ext cx="1202100" cy="12021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2"/>
          <p:cNvSpPr/>
          <p:nvPr/>
        </p:nvSpPr>
        <p:spPr>
          <a:xfrm rot="10800000">
            <a:off x="6845625" y="1777725"/>
            <a:ext cx="1475700" cy="14757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2"/>
          <p:cNvSpPr/>
          <p:nvPr/>
        </p:nvSpPr>
        <p:spPr>
          <a:xfrm rot="10800000">
            <a:off x="822675" y="1292175"/>
            <a:ext cx="1475700" cy="14757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2"/>
          <p:cNvSpPr txBox="1">
            <a:spLocks noGrp="1"/>
          </p:cNvSpPr>
          <p:nvPr>
            <p:ph type="title" idx="6"/>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OUR TEAM</a:t>
            </a:r>
            <a:endParaRPr/>
          </a:p>
        </p:txBody>
      </p:sp>
      <p:sp>
        <p:nvSpPr>
          <p:cNvPr id="786" name="Google Shape;786;p52"/>
          <p:cNvSpPr txBox="1">
            <a:spLocks noGrp="1"/>
          </p:cNvSpPr>
          <p:nvPr>
            <p:ph type="title"/>
          </p:nvPr>
        </p:nvSpPr>
        <p:spPr>
          <a:xfrm>
            <a:off x="1126142" y="3366900"/>
            <a:ext cx="20127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JENNA DOE</a:t>
            </a:r>
            <a:endParaRPr/>
          </a:p>
        </p:txBody>
      </p:sp>
      <p:sp>
        <p:nvSpPr>
          <p:cNvPr id="787" name="Google Shape;787;p52"/>
          <p:cNvSpPr txBox="1">
            <a:spLocks noGrp="1"/>
          </p:cNvSpPr>
          <p:nvPr>
            <p:ph type="subTitle" idx="1"/>
          </p:nvPr>
        </p:nvSpPr>
        <p:spPr>
          <a:xfrm>
            <a:off x="1126142" y="3779950"/>
            <a:ext cx="20127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talk a bit about this person here</a:t>
            </a:r>
            <a:endParaRPr/>
          </a:p>
        </p:txBody>
      </p:sp>
      <p:sp>
        <p:nvSpPr>
          <p:cNvPr id="788" name="Google Shape;788;p52"/>
          <p:cNvSpPr txBox="1">
            <a:spLocks noGrp="1"/>
          </p:cNvSpPr>
          <p:nvPr>
            <p:ph type="title" idx="2"/>
          </p:nvPr>
        </p:nvSpPr>
        <p:spPr>
          <a:xfrm>
            <a:off x="3565650" y="3366900"/>
            <a:ext cx="20127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John JIMMY</a:t>
            </a:r>
            <a:endParaRPr/>
          </a:p>
        </p:txBody>
      </p:sp>
      <p:sp>
        <p:nvSpPr>
          <p:cNvPr id="789" name="Google Shape;789;p52"/>
          <p:cNvSpPr txBox="1">
            <a:spLocks noGrp="1"/>
          </p:cNvSpPr>
          <p:nvPr>
            <p:ph type="subTitle" idx="3"/>
          </p:nvPr>
        </p:nvSpPr>
        <p:spPr>
          <a:xfrm>
            <a:off x="3565650" y="3779950"/>
            <a:ext cx="20127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talk a bit about this person here</a:t>
            </a:r>
            <a:endParaRPr/>
          </a:p>
        </p:txBody>
      </p:sp>
      <p:sp>
        <p:nvSpPr>
          <p:cNvPr id="790" name="Google Shape;790;p52"/>
          <p:cNvSpPr txBox="1">
            <a:spLocks noGrp="1"/>
          </p:cNvSpPr>
          <p:nvPr>
            <p:ph type="title" idx="4"/>
          </p:nvPr>
        </p:nvSpPr>
        <p:spPr>
          <a:xfrm>
            <a:off x="6005168" y="3366900"/>
            <a:ext cx="20127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SUSAN BONES</a:t>
            </a:r>
            <a:endParaRPr/>
          </a:p>
        </p:txBody>
      </p:sp>
      <p:sp>
        <p:nvSpPr>
          <p:cNvPr id="791" name="Google Shape;791;p52"/>
          <p:cNvSpPr txBox="1">
            <a:spLocks noGrp="1"/>
          </p:cNvSpPr>
          <p:nvPr>
            <p:ph type="subTitle" idx="5"/>
          </p:nvPr>
        </p:nvSpPr>
        <p:spPr>
          <a:xfrm>
            <a:off x="6005168" y="3779950"/>
            <a:ext cx="20127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talk a bit about this person here</a:t>
            </a:r>
            <a:endParaRPr/>
          </a:p>
        </p:txBody>
      </p:sp>
      <p:pic>
        <p:nvPicPr>
          <p:cNvPr id="792" name="Google Shape;792;p52"/>
          <p:cNvPicPr preferRelativeResize="0"/>
          <p:nvPr/>
        </p:nvPicPr>
        <p:blipFill rotWithShape="1">
          <a:blip r:embed="rId3">
            <a:alphaModFix/>
          </a:blip>
          <a:srcRect l="41813" t="10931" r="18839" b="10931"/>
          <a:stretch/>
        </p:blipFill>
        <p:spPr>
          <a:xfrm>
            <a:off x="1438442" y="1385374"/>
            <a:ext cx="1388100" cy="1839900"/>
          </a:xfrm>
          <a:prstGeom prst="roundRect">
            <a:avLst>
              <a:gd name="adj" fmla="val 50000"/>
            </a:avLst>
          </a:prstGeom>
          <a:noFill/>
          <a:ln>
            <a:noFill/>
          </a:ln>
        </p:spPr>
      </p:pic>
      <p:pic>
        <p:nvPicPr>
          <p:cNvPr id="793" name="Google Shape;793;p52"/>
          <p:cNvPicPr preferRelativeResize="0"/>
          <p:nvPr/>
        </p:nvPicPr>
        <p:blipFill rotWithShape="1">
          <a:blip r:embed="rId4">
            <a:alphaModFix/>
          </a:blip>
          <a:srcRect l="13123" r="36519"/>
          <a:stretch/>
        </p:blipFill>
        <p:spPr>
          <a:xfrm>
            <a:off x="3877950" y="1385374"/>
            <a:ext cx="1388100" cy="1839900"/>
          </a:xfrm>
          <a:prstGeom prst="roundRect">
            <a:avLst>
              <a:gd name="adj" fmla="val 50000"/>
            </a:avLst>
          </a:prstGeom>
          <a:noFill/>
          <a:ln>
            <a:noFill/>
          </a:ln>
        </p:spPr>
      </p:pic>
      <p:pic>
        <p:nvPicPr>
          <p:cNvPr id="794" name="Google Shape;794;p52"/>
          <p:cNvPicPr preferRelativeResize="0"/>
          <p:nvPr/>
        </p:nvPicPr>
        <p:blipFill rotWithShape="1">
          <a:blip r:embed="rId5">
            <a:alphaModFix/>
          </a:blip>
          <a:srcRect l="54498" r="3063"/>
          <a:stretch/>
        </p:blipFill>
        <p:spPr>
          <a:xfrm>
            <a:off x="6317468" y="1385374"/>
            <a:ext cx="1388100" cy="1839900"/>
          </a:xfrm>
          <a:prstGeom prst="roundRect">
            <a:avLst>
              <a:gd name="adj" fmla="val 50000"/>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53"/>
          <p:cNvSpPr/>
          <p:nvPr/>
        </p:nvSpPr>
        <p:spPr>
          <a:xfrm rot="10800000">
            <a:off x="3542700" y="591550"/>
            <a:ext cx="2058600" cy="205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3"/>
          <p:cNvSpPr txBox="1">
            <a:spLocks noGrp="1"/>
          </p:cNvSpPr>
          <p:nvPr>
            <p:ph type="title"/>
          </p:nvPr>
        </p:nvSpPr>
        <p:spPr>
          <a:xfrm>
            <a:off x="1177925" y="1881125"/>
            <a:ext cx="25752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SNEAK PEEK</a:t>
            </a:r>
            <a:endParaRPr/>
          </a:p>
        </p:txBody>
      </p:sp>
      <p:sp>
        <p:nvSpPr>
          <p:cNvPr id="801" name="Google Shape;801;p53"/>
          <p:cNvSpPr txBox="1">
            <a:spLocks noGrp="1"/>
          </p:cNvSpPr>
          <p:nvPr>
            <p:ph type="subTitle" idx="1"/>
          </p:nvPr>
        </p:nvSpPr>
        <p:spPr>
          <a:xfrm>
            <a:off x="1177925" y="2477000"/>
            <a:ext cx="2575200" cy="97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802" name="Google Shape;802;p53"/>
          <p:cNvGrpSpPr/>
          <p:nvPr/>
        </p:nvGrpSpPr>
        <p:grpSpPr>
          <a:xfrm>
            <a:off x="4457652" y="1317405"/>
            <a:ext cx="3514800" cy="2654991"/>
            <a:chOff x="5151191" y="1222542"/>
            <a:chExt cx="3514800" cy="2654991"/>
          </a:xfrm>
        </p:grpSpPr>
        <p:sp>
          <p:nvSpPr>
            <p:cNvPr id="803" name="Google Shape;803;p53"/>
            <p:cNvSpPr/>
            <p:nvPr/>
          </p:nvSpPr>
          <p:spPr>
            <a:xfrm>
              <a:off x="6308464" y="3446438"/>
              <a:ext cx="1200357" cy="431095"/>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chemeClr val="dk1"/>
              </a:solidFill>
              <a:prstDash val="solid"/>
              <a:round/>
              <a:headEnd type="none" w="med" len="med"/>
              <a:tailEnd type="none" w="med" len="med"/>
            </a:ln>
          </p:spPr>
        </p:sp>
        <p:sp>
          <p:nvSpPr>
            <p:cNvPr id="804" name="Google Shape;804;p53"/>
            <p:cNvSpPr/>
            <p:nvPr/>
          </p:nvSpPr>
          <p:spPr>
            <a:xfrm>
              <a:off x="5151191" y="1222542"/>
              <a:ext cx="3514800" cy="2223900"/>
            </a:xfrm>
            <a:prstGeom prst="roundRect">
              <a:avLst>
                <a:gd name="adj" fmla="val 3857"/>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3"/>
            <p:cNvSpPr/>
            <p:nvPr/>
          </p:nvSpPr>
          <p:spPr>
            <a:xfrm rot="5400000">
              <a:off x="6872331" y="1245260"/>
              <a:ext cx="72651" cy="72726"/>
            </a:xfrm>
            <a:custGeom>
              <a:avLst/>
              <a:gdLst/>
              <a:ahLst/>
              <a:cxnLst/>
              <a:rect l="l" t="t" r="r" b="b"/>
              <a:pathLst>
                <a:path w="2139" h="2142" extrusionOk="0">
                  <a:moveTo>
                    <a:pt x="1069" y="1"/>
                  </a:moveTo>
                  <a:cubicBezTo>
                    <a:pt x="478" y="1"/>
                    <a:pt x="1" y="482"/>
                    <a:pt x="1" y="1073"/>
                  </a:cubicBezTo>
                  <a:cubicBezTo>
                    <a:pt x="1" y="1660"/>
                    <a:pt x="478" y="2141"/>
                    <a:pt x="1069" y="2141"/>
                  </a:cubicBezTo>
                  <a:cubicBezTo>
                    <a:pt x="1661" y="2141"/>
                    <a:pt x="2139" y="1660"/>
                    <a:pt x="2139" y="1073"/>
                  </a:cubicBezTo>
                  <a:cubicBezTo>
                    <a:pt x="2139" y="482"/>
                    <a:pt x="1661" y="1"/>
                    <a:pt x="1069"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06" name="Google Shape;806;p53"/>
          <p:cNvPicPr preferRelativeResize="0"/>
          <p:nvPr/>
        </p:nvPicPr>
        <p:blipFill rotWithShape="1">
          <a:blip r:embed="rId3">
            <a:alphaModFix/>
          </a:blip>
          <a:srcRect l="2541" r="2274"/>
          <a:stretch/>
        </p:blipFill>
        <p:spPr>
          <a:xfrm>
            <a:off x="4582750" y="1466725"/>
            <a:ext cx="3264600" cy="1930800"/>
          </a:xfrm>
          <a:prstGeom prst="roundRect">
            <a:avLst>
              <a:gd name="adj" fmla="val 1909"/>
            </a:avLst>
          </a:prstGeom>
          <a:noFill/>
          <a:ln w="19050" cap="flat" cmpd="sng">
            <a:solidFill>
              <a:schemeClr val="dk1"/>
            </a:solidFill>
            <a:prstDash val="solid"/>
            <a:round/>
            <a:headEnd type="none" w="sm" len="sm"/>
            <a:tailEnd type="none" w="sm" len="sm"/>
          </a:ln>
        </p:spPr>
      </p:pic>
      <p:sp>
        <p:nvSpPr>
          <p:cNvPr id="807" name="Google Shape;807;p53"/>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808" name="Google Shape;808;p53"/>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809" name="Google Shape;809;p53"/>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810" name="Google Shape;810;p53"/>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811" name="Google Shape;811;p53"/>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812" name="Google Shape;812;p53"/>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813" name="Google Shape;813;p53"/>
          <p:cNvSpPr txBox="1">
            <a:spLocks noGrp="1"/>
          </p:cNvSpPr>
          <p:nvPr>
            <p:ph type="subTitle" idx="4294967295"/>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814" name="Google Shape;814;p53"/>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815" name="Google Shape;815;p53"/>
          <p:cNvSpPr txBox="1">
            <a:spLocks noGrp="1"/>
          </p:cNvSpPr>
          <p:nvPr>
            <p:ph type="subTitle" idx="4294967295"/>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19"/>
        <p:cNvGrpSpPr/>
        <p:nvPr/>
      </p:nvGrpSpPr>
      <p:grpSpPr>
        <a:xfrm>
          <a:off x="0" y="0"/>
          <a:ext cx="0" cy="0"/>
          <a:chOff x="0" y="0"/>
          <a:chExt cx="0" cy="0"/>
        </a:xfrm>
      </p:grpSpPr>
      <p:sp>
        <p:nvSpPr>
          <p:cNvPr id="820" name="Google Shape;820;p54"/>
          <p:cNvSpPr/>
          <p:nvPr/>
        </p:nvSpPr>
        <p:spPr>
          <a:xfrm rot="10800000">
            <a:off x="6464050" y="1841650"/>
            <a:ext cx="1972200" cy="19722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4"/>
          <p:cNvSpPr txBox="1">
            <a:spLocks noGrp="1"/>
          </p:cNvSpPr>
          <p:nvPr>
            <p:ph type="ctrTitle"/>
          </p:nvPr>
        </p:nvSpPr>
        <p:spPr>
          <a:xfrm>
            <a:off x="4066325" y="710925"/>
            <a:ext cx="3502500" cy="115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822" name="Google Shape;822;p54"/>
          <p:cNvSpPr txBox="1">
            <a:spLocks noGrp="1"/>
          </p:cNvSpPr>
          <p:nvPr>
            <p:ph type="subTitle" idx="1"/>
          </p:nvPr>
        </p:nvSpPr>
        <p:spPr>
          <a:xfrm>
            <a:off x="4066325" y="2219858"/>
            <a:ext cx="2591700" cy="85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youremail@freepik.com </a:t>
            </a:r>
            <a:endParaRPr/>
          </a:p>
          <a:p>
            <a:pPr marL="0" lvl="0" indent="0" algn="l" rtl="0">
              <a:spcBef>
                <a:spcPts val="0"/>
              </a:spcBef>
              <a:spcAft>
                <a:spcPts val="0"/>
              </a:spcAft>
              <a:buClr>
                <a:schemeClr val="dk1"/>
              </a:buClr>
              <a:buSzPts val="1100"/>
              <a:buFont typeface="Arial"/>
              <a:buNone/>
            </a:pPr>
            <a:r>
              <a:rPr lang="en"/>
              <a:t>+91  620 421 838 </a:t>
            </a:r>
            <a:endParaRPr/>
          </a:p>
          <a:p>
            <a:pPr marL="0" lvl="0" indent="0" algn="l" rtl="0">
              <a:spcBef>
                <a:spcPts val="0"/>
              </a:spcBef>
              <a:spcAft>
                <a:spcPts val="0"/>
              </a:spcAft>
              <a:buNone/>
            </a:pPr>
            <a:r>
              <a:rPr lang="en"/>
              <a:t>yourcompany.com</a:t>
            </a:r>
            <a:endParaRPr/>
          </a:p>
        </p:txBody>
      </p:sp>
      <p:sp>
        <p:nvSpPr>
          <p:cNvPr id="823" name="Google Shape;823;p54"/>
          <p:cNvSpPr txBox="1">
            <a:spLocks noGrp="1"/>
          </p:cNvSpPr>
          <p:nvPr>
            <p:ph type="title" idx="2"/>
          </p:nvPr>
        </p:nvSpPr>
        <p:spPr>
          <a:xfrm>
            <a:off x="4066328" y="1937125"/>
            <a:ext cx="4284000" cy="28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HAVE ANY QUESTIONS?</a:t>
            </a:r>
            <a:endParaRPr/>
          </a:p>
        </p:txBody>
      </p:sp>
      <p:sp>
        <p:nvSpPr>
          <p:cNvPr id="824" name="Google Shape;824;p54"/>
          <p:cNvSpPr txBox="1"/>
          <p:nvPr/>
        </p:nvSpPr>
        <p:spPr>
          <a:xfrm>
            <a:off x="4066350" y="4198600"/>
            <a:ext cx="2870100" cy="287700"/>
          </a:xfrm>
          <a:prstGeom prst="rect">
            <a:avLst/>
          </a:prstGeom>
          <a:noFill/>
          <a:ln>
            <a:noFill/>
          </a:ln>
        </p:spPr>
        <p:txBody>
          <a:bodyPr spcFirstLastPara="1" wrap="square" lIns="91425" tIns="91425" rIns="91425" bIns="91425" anchor="ctr" anchorCtr="0">
            <a:noAutofit/>
          </a:bodyPr>
          <a:lstStyle/>
          <a:p>
            <a:pPr marL="0" lvl="0" indent="0" algn="l" rtl="0">
              <a:spcBef>
                <a:spcPts val="300"/>
              </a:spcBef>
              <a:spcAft>
                <a:spcPts val="0"/>
              </a:spcAft>
              <a:buNone/>
            </a:pPr>
            <a:r>
              <a:rPr lang="en" sz="1200">
                <a:solidFill>
                  <a:schemeClr val="dk1"/>
                </a:solidFill>
                <a:latin typeface="Tajawal"/>
                <a:ea typeface="Tajawal"/>
                <a:cs typeface="Tajawal"/>
                <a:sym typeface="Tajawal"/>
              </a:rPr>
              <a:t>Please keep this slide for attribution</a:t>
            </a:r>
            <a:endParaRPr sz="1200">
              <a:solidFill>
                <a:schemeClr val="dk1"/>
              </a:solidFill>
              <a:latin typeface="Tajawal"/>
              <a:ea typeface="Tajawal"/>
              <a:cs typeface="Tajawal"/>
              <a:sym typeface="Tajawal"/>
            </a:endParaRPr>
          </a:p>
        </p:txBody>
      </p:sp>
      <p:sp>
        <p:nvSpPr>
          <p:cNvPr id="825" name="Google Shape;825;p54"/>
          <p:cNvSpPr/>
          <p:nvPr/>
        </p:nvSpPr>
        <p:spPr>
          <a:xfrm>
            <a:off x="5004397" y="3215451"/>
            <a:ext cx="287681" cy="287999"/>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 name="Google Shape;826;p54"/>
          <p:cNvGrpSpPr/>
          <p:nvPr/>
        </p:nvGrpSpPr>
        <p:grpSpPr>
          <a:xfrm>
            <a:off x="4591307" y="3215614"/>
            <a:ext cx="288022" cy="287670"/>
            <a:chOff x="3303268" y="3817349"/>
            <a:chExt cx="346056" cy="345674"/>
          </a:xfrm>
        </p:grpSpPr>
        <p:sp>
          <p:nvSpPr>
            <p:cNvPr id="827" name="Google Shape;827;p5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54"/>
          <p:cNvGrpSpPr/>
          <p:nvPr/>
        </p:nvGrpSpPr>
        <p:grpSpPr>
          <a:xfrm>
            <a:off x="4178210" y="3215614"/>
            <a:ext cx="288022" cy="287670"/>
            <a:chOff x="3752358" y="3817349"/>
            <a:chExt cx="346056" cy="345674"/>
          </a:xfrm>
        </p:grpSpPr>
        <p:sp>
          <p:nvSpPr>
            <p:cNvPr id="832" name="Google Shape;832;p5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36" name="Google Shape;836;p54"/>
          <p:cNvPicPr preferRelativeResize="0"/>
          <p:nvPr/>
        </p:nvPicPr>
        <p:blipFill rotWithShape="1">
          <a:blip r:embed="rId3">
            <a:alphaModFix/>
          </a:blip>
          <a:srcRect l="50559" t="1508" r="10295" b="1158"/>
          <a:stretch/>
        </p:blipFill>
        <p:spPr>
          <a:xfrm>
            <a:off x="1133475" y="186600"/>
            <a:ext cx="2469000" cy="4770300"/>
          </a:xfrm>
          <a:prstGeom prst="roundRect">
            <a:avLst>
              <a:gd name="adj" fmla="val 50000"/>
            </a:avLst>
          </a:prstGeom>
          <a:noFill/>
          <a:ln>
            <a:noFill/>
          </a:ln>
        </p:spPr>
      </p:pic>
      <p:sp>
        <p:nvSpPr>
          <p:cNvPr id="837" name="Google Shape;837;p54"/>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838" name="Google Shape;838;p54"/>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839" name="Google Shape;839;p54"/>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840" name="Google Shape;840;p54"/>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841" name="Google Shape;841;p54"/>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842" name="Google Shape;842;p54"/>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843" name="Google Shape;843;p54"/>
          <p:cNvSpPr txBox="1">
            <a:spLocks noGrp="1"/>
          </p:cNvSpPr>
          <p:nvPr>
            <p:ph type="subTitle" idx="4294967295"/>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844" name="Google Shape;844;p54"/>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845" name="Google Shape;845;p54"/>
          <p:cNvSpPr txBox="1">
            <a:spLocks noGrp="1"/>
          </p:cNvSpPr>
          <p:nvPr>
            <p:ph type="subTitle" idx="4294967295"/>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49"/>
        <p:cNvGrpSpPr/>
        <p:nvPr/>
      </p:nvGrpSpPr>
      <p:grpSpPr>
        <a:xfrm>
          <a:off x="0" y="0"/>
          <a:ext cx="0" cy="0"/>
          <a:chOff x="0" y="0"/>
          <a:chExt cx="0" cy="0"/>
        </a:xfrm>
      </p:grpSpPr>
      <p:sp>
        <p:nvSpPr>
          <p:cNvPr id="850" name="Google Shape;850;p55"/>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851" name="Google Shape;851;p55"/>
          <p:cNvSpPr txBox="1">
            <a:spLocks noGrp="1"/>
          </p:cNvSpPr>
          <p:nvPr>
            <p:ph type="body" idx="2"/>
          </p:nvPr>
        </p:nvSpPr>
        <p:spPr>
          <a:xfrm>
            <a:off x="4580350" y="1365225"/>
            <a:ext cx="3694200" cy="30249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solidFill>
                  <a:schemeClr val="hlink"/>
                </a:solidFill>
                <a:uFill>
                  <a:noFill/>
                </a:uFill>
                <a:hlinkClick r:id="rId3"/>
              </a:rPr>
              <a:t>Low angle stylish woman with handbag</a:t>
            </a:r>
            <a:endParaRPr/>
          </a:p>
          <a:p>
            <a:pPr marL="457200" lvl="0" indent="-317500" algn="l" rtl="0">
              <a:spcBef>
                <a:spcPts val="0"/>
              </a:spcBef>
              <a:spcAft>
                <a:spcPts val="0"/>
              </a:spcAft>
              <a:buSzPts val="1400"/>
              <a:buChar char="●"/>
            </a:pPr>
            <a:r>
              <a:rPr lang="en">
                <a:solidFill>
                  <a:schemeClr val="hlink"/>
                </a:solidFill>
                <a:uFill>
                  <a:noFill/>
                </a:uFill>
                <a:hlinkClick r:id="rId4"/>
              </a:rPr>
              <a:t>Close-up modern architecture office buildings</a:t>
            </a:r>
            <a:endParaRPr/>
          </a:p>
          <a:p>
            <a:pPr marL="457200" lvl="0" indent="-317500" algn="l" rtl="0">
              <a:spcBef>
                <a:spcPts val="0"/>
              </a:spcBef>
              <a:spcAft>
                <a:spcPts val="0"/>
              </a:spcAft>
              <a:buSzPts val="1400"/>
              <a:buChar char="●"/>
            </a:pPr>
            <a:r>
              <a:rPr lang="en">
                <a:solidFill>
                  <a:schemeClr val="hlink"/>
                </a:solidFill>
                <a:uFill>
                  <a:noFill/>
                </a:uFill>
                <a:hlinkClick r:id="rId5"/>
              </a:rPr>
              <a:t>Close-up modern architecture office buildings I</a:t>
            </a:r>
            <a:endParaRPr/>
          </a:p>
          <a:p>
            <a:pPr marL="457200" lvl="0" indent="-317500" algn="l" rtl="0">
              <a:spcBef>
                <a:spcPts val="0"/>
              </a:spcBef>
              <a:spcAft>
                <a:spcPts val="0"/>
              </a:spcAft>
              <a:buSzPts val="1400"/>
              <a:buChar char="●"/>
            </a:pPr>
            <a:r>
              <a:rPr lang="en">
                <a:solidFill>
                  <a:schemeClr val="hlink"/>
                </a:solidFill>
                <a:uFill>
                  <a:noFill/>
                </a:uFill>
                <a:hlinkClick r:id="rId6"/>
              </a:rPr>
              <a:t>View of one world trade center tower</a:t>
            </a:r>
            <a:endParaRPr/>
          </a:p>
          <a:p>
            <a:pPr marL="457200" lvl="0" indent="-317500" algn="l" rtl="0">
              <a:spcBef>
                <a:spcPts val="0"/>
              </a:spcBef>
              <a:spcAft>
                <a:spcPts val="0"/>
              </a:spcAft>
              <a:buSzPts val="1400"/>
              <a:buChar char="●"/>
            </a:pPr>
            <a:r>
              <a:rPr lang="en">
                <a:solidFill>
                  <a:schemeClr val="hlink"/>
                </a:solidFill>
                <a:uFill>
                  <a:noFill/>
                </a:uFill>
                <a:hlinkClick r:id="rId7"/>
              </a:rPr>
              <a:t>Business male with laptop</a:t>
            </a:r>
            <a:endParaRPr/>
          </a:p>
          <a:p>
            <a:pPr marL="457200" lvl="0" indent="-317500" algn="l" rtl="0">
              <a:spcBef>
                <a:spcPts val="0"/>
              </a:spcBef>
              <a:spcAft>
                <a:spcPts val="0"/>
              </a:spcAft>
              <a:buSzPts val="1400"/>
              <a:buChar char="●"/>
            </a:pPr>
            <a:r>
              <a:rPr lang="en">
                <a:solidFill>
                  <a:schemeClr val="hlink"/>
                </a:solidFill>
                <a:uFill>
                  <a:noFill/>
                </a:uFill>
                <a:hlinkClick r:id="rId8"/>
              </a:rPr>
              <a:t>Tall office buildings in city</a:t>
            </a:r>
            <a:endParaRPr/>
          </a:p>
          <a:p>
            <a:pPr marL="457200" lvl="0" indent="-317500" algn="l" rtl="0">
              <a:spcBef>
                <a:spcPts val="0"/>
              </a:spcBef>
              <a:spcAft>
                <a:spcPts val="0"/>
              </a:spcAft>
              <a:buSzPts val="1400"/>
              <a:buChar char="●"/>
            </a:pPr>
            <a:r>
              <a:rPr lang="en">
                <a:solidFill>
                  <a:schemeClr val="hlink"/>
                </a:solidFill>
                <a:uFill>
                  <a:noFill/>
                </a:uFill>
                <a:hlinkClick r:id="rId9"/>
              </a:rPr>
              <a:t>High business skyscraper building</a:t>
            </a:r>
            <a:endParaRPr/>
          </a:p>
          <a:p>
            <a:pPr marL="457200" lvl="0" indent="-317500" algn="l" rtl="0">
              <a:spcBef>
                <a:spcPts val="0"/>
              </a:spcBef>
              <a:spcAft>
                <a:spcPts val="0"/>
              </a:spcAft>
              <a:buSzPts val="1400"/>
              <a:buChar char="●"/>
            </a:pPr>
            <a:r>
              <a:rPr lang="en">
                <a:solidFill>
                  <a:schemeClr val="hlink"/>
                </a:solidFill>
                <a:uFill>
                  <a:noFill/>
                </a:uFill>
                <a:hlinkClick r:id="rId10"/>
              </a:rPr>
              <a:t>Business towers with glass windows</a:t>
            </a:r>
            <a:endParaRPr/>
          </a:p>
          <a:p>
            <a:pPr marL="457200" lvl="0" indent="-317500" algn="l" rtl="0">
              <a:spcBef>
                <a:spcPts val="0"/>
              </a:spcBef>
              <a:spcAft>
                <a:spcPts val="0"/>
              </a:spcAft>
              <a:buSzPts val="1400"/>
              <a:buChar char="●"/>
            </a:pPr>
            <a:r>
              <a:rPr lang="en">
                <a:solidFill>
                  <a:schemeClr val="hlink"/>
                </a:solidFill>
                <a:uFill>
                  <a:noFill/>
                </a:uFill>
                <a:hlinkClick r:id="rId11"/>
              </a:rPr>
              <a:t>Modern city architecture</a:t>
            </a:r>
            <a:endParaRPr/>
          </a:p>
          <a:p>
            <a:pPr marL="457200" lvl="0" indent="-317500" algn="l" rtl="0">
              <a:spcBef>
                <a:spcPts val="0"/>
              </a:spcBef>
              <a:spcAft>
                <a:spcPts val="0"/>
              </a:spcAft>
              <a:buSzPts val="1400"/>
              <a:buChar char="●"/>
            </a:pPr>
            <a:r>
              <a:rPr lang="en">
                <a:uFill>
                  <a:noFill/>
                </a:uFill>
                <a:hlinkClick r:id="rId12"/>
              </a:rPr>
              <a:t>Low angle modern glass buildings</a:t>
            </a:r>
            <a:endParaRPr/>
          </a:p>
        </p:txBody>
      </p:sp>
      <p:sp>
        <p:nvSpPr>
          <p:cNvPr id="852" name="Google Shape;852;p55"/>
          <p:cNvSpPr txBox="1">
            <a:spLocks noGrp="1"/>
          </p:cNvSpPr>
          <p:nvPr>
            <p:ph type="body" idx="1"/>
          </p:nvPr>
        </p:nvSpPr>
        <p:spPr>
          <a:xfrm>
            <a:off x="854750" y="1365225"/>
            <a:ext cx="3694200" cy="302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0"/>
              </a:spcBef>
              <a:spcAft>
                <a:spcPts val="0"/>
              </a:spcAft>
              <a:buNone/>
            </a:pPr>
            <a:endParaRPr/>
          </a:p>
          <a:p>
            <a:pPr marL="0" lvl="0" indent="0" algn="l" rtl="0">
              <a:spcBef>
                <a:spcPts val="0"/>
              </a:spcBef>
              <a:spcAft>
                <a:spcPts val="0"/>
              </a:spcAft>
              <a:buNone/>
            </a:pPr>
            <a:r>
              <a:rPr lang="en" sz="2200">
                <a:latin typeface="Bebas Neue"/>
                <a:ea typeface="Bebas Neue"/>
                <a:cs typeface="Bebas Neue"/>
                <a:sym typeface="Bebas Neue"/>
              </a:rPr>
              <a:t>Vectors</a:t>
            </a:r>
            <a:endParaRPr sz="2200">
              <a:latin typeface="Bebas Neue"/>
              <a:ea typeface="Bebas Neue"/>
              <a:cs typeface="Bebas Neue"/>
              <a:sym typeface="Bebas Neue"/>
            </a:endParaRPr>
          </a:p>
          <a:p>
            <a:pPr marL="457200" lvl="0" indent="-317500" algn="l" rtl="0">
              <a:spcBef>
                <a:spcPts val="0"/>
              </a:spcBef>
              <a:spcAft>
                <a:spcPts val="0"/>
              </a:spcAft>
              <a:buSzPts val="1400"/>
              <a:buChar char="●"/>
            </a:pPr>
            <a:r>
              <a:rPr lang="en">
                <a:solidFill>
                  <a:schemeClr val="hlink"/>
                </a:solidFill>
                <a:uFill>
                  <a:noFill/>
                </a:uFill>
                <a:hlinkClick r:id="rId13"/>
              </a:rPr>
              <a:t>Marketing business flyer template</a:t>
            </a:r>
            <a:endParaRPr/>
          </a:p>
          <a:p>
            <a:pPr marL="0" lvl="0" indent="0" algn="l" rtl="0">
              <a:spcBef>
                <a:spcPts val="0"/>
              </a:spcBef>
              <a:spcAft>
                <a:spcPts val="0"/>
              </a:spcAft>
              <a:buNone/>
            </a:pPr>
            <a:endParaRPr/>
          </a:p>
          <a:p>
            <a:pPr marL="0" lvl="0" indent="0" algn="l" rtl="0">
              <a:spcBef>
                <a:spcPts val="0"/>
              </a:spcBef>
              <a:spcAft>
                <a:spcPts val="0"/>
              </a:spcAft>
              <a:buNone/>
            </a:pPr>
            <a:r>
              <a:rPr lang="en" sz="2200">
                <a:latin typeface="Bebas Neue"/>
                <a:ea typeface="Bebas Neue"/>
                <a:cs typeface="Bebas Neue"/>
                <a:sym typeface="Bebas Neue"/>
              </a:rPr>
              <a:t>PHOTOS</a:t>
            </a:r>
            <a:endParaRPr sz="2200">
              <a:latin typeface="Bebas Neue"/>
              <a:ea typeface="Bebas Neue"/>
              <a:cs typeface="Bebas Neue"/>
              <a:sym typeface="Bebas Neue"/>
            </a:endParaRPr>
          </a:p>
          <a:p>
            <a:pPr marL="457200" lvl="0" indent="-317500" algn="l" rtl="0">
              <a:spcBef>
                <a:spcPts val="0"/>
              </a:spcBef>
              <a:spcAft>
                <a:spcPts val="0"/>
              </a:spcAft>
              <a:buSzPts val="1400"/>
              <a:buChar char="●"/>
            </a:pPr>
            <a:r>
              <a:rPr lang="en">
                <a:solidFill>
                  <a:schemeClr val="hlink"/>
                </a:solidFill>
                <a:uFill>
                  <a:noFill/>
                </a:uFill>
                <a:hlinkClick r:id="rId14"/>
              </a:rPr>
              <a:t>Corporate building with empty room</a:t>
            </a:r>
            <a:endParaRPr/>
          </a:p>
          <a:p>
            <a:pPr marL="457200" lvl="0" indent="-317500" algn="l" rtl="0">
              <a:spcBef>
                <a:spcPts val="0"/>
              </a:spcBef>
              <a:spcAft>
                <a:spcPts val="0"/>
              </a:spcAft>
              <a:buSzPts val="1400"/>
              <a:buChar char="●"/>
            </a:pPr>
            <a:r>
              <a:rPr lang="en">
                <a:solidFill>
                  <a:schemeClr val="hlink"/>
                </a:solidFill>
                <a:uFill>
                  <a:noFill/>
                </a:uFill>
                <a:hlinkClick r:id="rId15"/>
              </a:rPr>
              <a:t>Business man pointing at coffee</a:t>
            </a:r>
            <a:endParaRPr/>
          </a:p>
          <a:p>
            <a:pPr marL="457200" lvl="0" indent="-317500" algn="l" rtl="0">
              <a:spcBef>
                <a:spcPts val="0"/>
              </a:spcBef>
              <a:spcAft>
                <a:spcPts val="0"/>
              </a:spcAft>
              <a:buSzPts val="1400"/>
              <a:buChar char="●"/>
            </a:pPr>
            <a:r>
              <a:rPr lang="en">
                <a:solidFill>
                  <a:schemeClr val="hlink"/>
                </a:solidFill>
                <a:uFill>
                  <a:noFill/>
                </a:uFill>
                <a:hlinkClick r:id="rId16"/>
              </a:rPr>
              <a:t>Smiley woman with sunglasses talking over</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56"/>
        <p:cNvGrpSpPr/>
        <p:nvPr/>
      </p:nvGrpSpPr>
      <p:grpSpPr>
        <a:xfrm>
          <a:off x="0" y="0"/>
          <a:ext cx="0" cy="0"/>
          <a:chOff x="0" y="0"/>
          <a:chExt cx="0" cy="0"/>
        </a:xfrm>
      </p:grpSpPr>
      <p:sp>
        <p:nvSpPr>
          <p:cNvPr id="857" name="Google Shape;857;p56"/>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858" name="Google Shape;858;p56"/>
          <p:cNvSpPr txBox="1">
            <a:spLocks noGrp="1"/>
          </p:cNvSpPr>
          <p:nvPr>
            <p:ph type="body" idx="2"/>
          </p:nvPr>
        </p:nvSpPr>
        <p:spPr>
          <a:xfrm>
            <a:off x="4580350" y="1365225"/>
            <a:ext cx="3694200" cy="30249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solidFill>
                  <a:schemeClr val="hlink"/>
                </a:solidFill>
                <a:uFill>
                  <a:noFill/>
                </a:uFill>
                <a:hlinkClick r:id="rId3"/>
              </a:rPr>
              <a:t>Low angle classy woman talking over phone</a:t>
            </a:r>
            <a:endParaRPr/>
          </a:p>
          <a:p>
            <a:pPr marL="457200" lvl="0" indent="-317500" algn="l" rtl="0">
              <a:spcBef>
                <a:spcPts val="0"/>
              </a:spcBef>
              <a:spcAft>
                <a:spcPts val="0"/>
              </a:spcAft>
              <a:buSzPts val="1400"/>
              <a:buChar char="●"/>
            </a:pPr>
            <a:r>
              <a:rPr lang="en">
                <a:solidFill>
                  <a:schemeClr val="hlink"/>
                </a:solidFill>
                <a:uFill>
                  <a:noFill/>
                </a:uFill>
                <a:hlinkClick r:id="rId4"/>
              </a:rPr>
              <a:t>Skyscraper modern office buildings in the city</a:t>
            </a:r>
            <a:endParaRPr/>
          </a:p>
          <a:p>
            <a:pPr marL="457200" lvl="0" indent="-317500" algn="l" rtl="0">
              <a:spcBef>
                <a:spcPts val="0"/>
              </a:spcBef>
              <a:spcAft>
                <a:spcPts val="0"/>
              </a:spcAft>
              <a:buSzPts val="1400"/>
              <a:buChar char="●"/>
            </a:pPr>
            <a:r>
              <a:rPr lang="en">
                <a:solidFill>
                  <a:schemeClr val="hlink"/>
                </a:solidFill>
                <a:uFill>
                  <a:noFill/>
                </a:uFill>
                <a:hlinkClick r:id="rId5"/>
              </a:rPr>
              <a:t>Tall office modern buildings</a:t>
            </a:r>
            <a:endParaRPr/>
          </a:p>
          <a:p>
            <a:pPr marL="457200" lvl="0" indent="-317500" algn="l" rtl="0">
              <a:spcBef>
                <a:spcPts val="0"/>
              </a:spcBef>
              <a:spcAft>
                <a:spcPts val="0"/>
              </a:spcAft>
              <a:buSzPts val="1400"/>
              <a:buChar char="●"/>
            </a:pPr>
            <a:r>
              <a:rPr lang="en">
                <a:solidFill>
                  <a:schemeClr val="hlink"/>
                </a:solidFill>
                <a:uFill>
                  <a:noFill/>
                </a:uFill>
                <a:hlinkClick r:id="rId6"/>
              </a:rPr>
              <a:t>Medium shot people walking together on street</a:t>
            </a:r>
            <a:endParaRPr/>
          </a:p>
          <a:p>
            <a:pPr marL="457200" lvl="0" indent="-317500" algn="l" rtl="0">
              <a:spcBef>
                <a:spcPts val="0"/>
              </a:spcBef>
              <a:spcAft>
                <a:spcPts val="0"/>
              </a:spcAft>
              <a:buSzPts val="1400"/>
              <a:buChar char="●"/>
            </a:pPr>
            <a:r>
              <a:rPr lang="en">
                <a:solidFill>
                  <a:schemeClr val="hlink"/>
                </a:solidFill>
                <a:uFill>
                  <a:noFill/>
                </a:uFill>
                <a:hlinkClick r:id="rId7"/>
              </a:rPr>
              <a:t>Modern businesswoman</a:t>
            </a:r>
            <a:endParaRPr/>
          </a:p>
          <a:p>
            <a:pPr marL="457200" lvl="0" indent="-317500" algn="l" rtl="0">
              <a:spcBef>
                <a:spcPts val="0"/>
              </a:spcBef>
              <a:spcAft>
                <a:spcPts val="0"/>
              </a:spcAft>
              <a:buSzPts val="1400"/>
              <a:buChar char="●"/>
            </a:pPr>
            <a:r>
              <a:rPr lang="en">
                <a:solidFill>
                  <a:schemeClr val="hlink"/>
                </a:solidFill>
                <a:uFill>
                  <a:noFill/>
                </a:uFill>
                <a:hlinkClick r:id="rId8"/>
              </a:rPr>
              <a:t>Close-up modern architecture office buildings</a:t>
            </a:r>
            <a:endParaRPr/>
          </a:p>
          <a:p>
            <a:pPr marL="457200" lvl="0" indent="-317500" algn="l" rtl="0">
              <a:spcBef>
                <a:spcPts val="0"/>
              </a:spcBef>
              <a:spcAft>
                <a:spcPts val="0"/>
              </a:spcAft>
              <a:buSzPts val="1400"/>
              <a:buChar char="●"/>
            </a:pPr>
            <a:r>
              <a:rPr lang="en">
                <a:solidFill>
                  <a:schemeClr val="hlink"/>
                </a:solidFill>
                <a:uFill>
                  <a:noFill/>
                </a:uFill>
                <a:hlinkClick r:id="rId9"/>
              </a:rPr>
              <a:t>Modern office buildings in the city</a:t>
            </a:r>
            <a:endParaRPr/>
          </a:p>
          <a:p>
            <a:pPr marL="457200" lvl="0" indent="-317500" algn="l" rtl="0">
              <a:spcBef>
                <a:spcPts val="0"/>
              </a:spcBef>
              <a:spcAft>
                <a:spcPts val="0"/>
              </a:spcAft>
              <a:buSzPts val="1400"/>
              <a:buChar char="●"/>
            </a:pPr>
            <a:r>
              <a:rPr lang="en">
                <a:solidFill>
                  <a:schemeClr val="hlink"/>
                </a:solidFill>
                <a:uFill>
                  <a:noFill/>
                </a:uFill>
                <a:hlinkClick r:id="rId10"/>
              </a:rPr>
              <a:t>Skyscraper buildings in the city</a:t>
            </a:r>
            <a:endParaRPr/>
          </a:p>
          <a:p>
            <a:pPr marL="457200" lvl="0" indent="-317500" algn="l" rtl="0">
              <a:spcBef>
                <a:spcPts val="0"/>
              </a:spcBef>
              <a:spcAft>
                <a:spcPts val="0"/>
              </a:spcAft>
              <a:buSzPts val="1400"/>
              <a:buChar char="●"/>
            </a:pPr>
            <a:r>
              <a:rPr lang="en">
                <a:solidFill>
                  <a:schemeClr val="hlink"/>
                </a:solidFill>
                <a:uFill>
                  <a:noFill/>
                </a:uFill>
                <a:hlinkClick r:id="rId11"/>
              </a:rPr>
              <a:t>Modern office buildings in the city</a:t>
            </a:r>
            <a:endParaRPr/>
          </a:p>
          <a:p>
            <a:pPr marL="457200" lvl="0" indent="-317500" algn="l" rtl="0">
              <a:spcBef>
                <a:spcPts val="0"/>
              </a:spcBef>
              <a:spcAft>
                <a:spcPts val="0"/>
              </a:spcAft>
              <a:buSzPts val="1400"/>
              <a:buChar char="●"/>
            </a:pPr>
            <a:r>
              <a:rPr lang="en">
                <a:solidFill>
                  <a:schemeClr val="hlink"/>
                </a:solidFill>
                <a:uFill>
                  <a:noFill/>
                </a:uFill>
                <a:hlinkClick r:id="rId12"/>
              </a:rPr>
              <a:t>Modern office buildings in the city I</a:t>
            </a:r>
            <a:endParaRPr/>
          </a:p>
        </p:txBody>
      </p:sp>
      <p:sp>
        <p:nvSpPr>
          <p:cNvPr id="859" name="Google Shape;859;p56"/>
          <p:cNvSpPr txBox="1">
            <a:spLocks noGrp="1"/>
          </p:cNvSpPr>
          <p:nvPr>
            <p:ph type="body" idx="1"/>
          </p:nvPr>
        </p:nvSpPr>
        <p:spPr>
          <a:xfrm>
            <a:off x="854750" y="1365225"/>
            <a:ext cx="3694200" cy="302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used in this template? Get them for free at our other websites:</a:t>
            </a:r>
            <a:endParaRPr/>
          </a:p>
          <a:p>
            <a:pPr marL="0" lvl="0" indent="0" algn="l" rtl="0">
              <a:spcBef>
                <a:spcPts val="0"/>
              </a:spcBef>
              <a:spcAft>
                <a:spcPts val="0"/>
              </a:spcAft>
              <a:buNone/>
            </a:pPr>
            <a:endParaRPr/>
          </a:p>
          <a:p>
            <a:pPr marL="0" lvl="0" indent="0" algn="l" rtl="0">
              <a:spcBef>
                <a:spcPts val="0"/>
              </a:spcBef>
              <a:spcAft>
                <a:spcPts val="0"/>
              </a:spcAft>
              <a:buClr>
                <a:schemeClr val="dk1"/>
              </a:buClr>
              <a:buSzPts val="1100"/>
              <a:buFont typeface="Arial"/>
              <a:buNone/>
            </a:pPr>
            <a:r>
              <a:rPr lang="en" sz="2200">
                <a:latin typeface="Bebas Neue"/>
                <a:ea typeface="Bebas Neue"/>
                <a:cs typeface="Bebas Neue"/>
                <a:sym typeface="Bebas Neue"/>
              </a:rPr>
              <a:t>Vectors</a:t>
            </a:r>
            <a:endParaRPr sz="2200">
              <a:latin typeface="Bebas Neue"/>
              <a:ea typeface="Bebas Neue"/>
              <a:cs typeface="Bebas Neue"/>
              <a:sym typeface="Bebas Neue"/>
            </a:endParaRPr>
          </a:p>
          <a:p>
            <a:pPr marL="457200" lvl="0" indent="-317500" algn="l" rtl="0">
              <a:spcBef>
                <a:spcPts val="0"/>
              </a:spcBef>
              <a:spcAft>
                <a:spcPts val="0"/>
              </a:spcAft>
              <a:buSzPts val="1400"/>
              <a:buChar char="●"/>
            </a:pPr>
            <a:r>
              <a:rPr lang="en">
                <a:solidFill>
                  <a:schemeClr val="hlink"/>
                </a:solidFill>
                <a:uFill>
                  <a:noFill/>
                </a:uFill>
                <a:hlinkClick r:id="rId13"/>
              </a:rPr>
              <a:t>Marketing business banner template</a:t>
            </a:r>
            <a:endParaRPr/>
          </a:p>
          <a:p>
            <a:pPr marL="0" lvl="0" indent="0" algn="l" rtl="0">
              <a:spcBef>
                <a:spcPts val="0"/>
              </a:spcBef>
              <a:spcAft>
                <a:spcPts val="0"/>
              </a:spcAft>
              <a:buNone/>
            </a:pPr>
            <a:endParaRPr/>
          </a:p>
          <a:p>
            <a:pPr marL="0" lvl="0" indent="0" algn="l" rtl="0">
              <a:spcBef>
                <a:spcPts val="0"/>
              </a:spcBef>
              <a:spcAft>
                <a:spcPts val="0"/>
              </a:spcAft>
              <a:buClr>
                <a:schemeClr val="dk1"/>
              </a:buClr>
              <a:buSzPts val="1100"/>
              <a:buFont typeface="Arial"/>
              <a:buNone/>
            </a:pPr>
            <a:r>
              <a:rPr lang="en" sz="2200">
                <a:latin typeface="Bebas Neue"/>
                <a:ea typeface="Bebas Neue"/>
                <a:cs typeface="Bebas Neue"/>
                <a:sym typeface="Bebas Neue"/>
              </a:rPr>
              <a:t>PHOTOS</a:t>
            </a:r>
            <a:endParaRPr sz="2200">
              <a:latin typeface="Bebas Neue"/>
              <a:ea typeface="Bebas Neue"/>
              <a:cs typeface="Bebas Neue"/>
              <a:sym typeface="Bebas Neue"/>
            </a:endParaRPr>
          </a:p>
          <a:p>
            <a:pPr marL="457200" lvl="0" indent="-317500" algn="l" rtl="0">
              <a:spcBef>
                <a:spcPts val="0"/>
              </a:spcBef>
              <a:spcAft>
                <a:spcPts val="0"/>
              </a:spcAft>
              <a:buSzPts val="1400"/>
              <a:buChar char="●"/>
            </a:pPr>
            <a:r>
              <a:rPr lang="en">
                <a:solidFill>
                  <a:schemeClr val="hlink"/>
                </a:solidFill>
                <a:uFill>
                  <a:noFill/>
                </a:uFill>
                <a:hlinkClick r:id="rId14"/>
              </a:rPr>
              <a:t>Still life of office</a:t>
            </a:r>
            <a:endParaRPr/>
          </a:p>
          <a:p>
            <a:pPr marL="457200" lvl="0" indent="-317500" algn="l" rtl="0">
              <a:spcBef>
                <a:spcPts val="0"/>
              </a:spcBef>
              <a:spcAft>
                <a:spcPts val="0"/>
              </a:spcAft>
              <a:buSzPts val="1400"/>
              <a:buChar char="●"/>
            </a:pPr>
            <a:r>
              <a:rPr lang="en">
                <a:solidFill>
                  <a:schemeClr val="hlink"/>
                </a:solidFill>
                <a:uFill>
                  <a:noFill/>
                </a:uFill>
                <a:hlinkClick r:id="rId15"/>
              </a:rPr>
              <a:t>Low angle business man with clipboard</a:t>
            </a:r>
            <a:endParaRPr/>
          </a:p>
          <a:p>
            <a:pPr marL="457200" lvl="0" indent="-317500" algn="l" rtl="0">
              <a:spcBef>
                <a:spcPts val="0"/>
              </a:spcBef>
              <a:spcAft>
                <a:spcPts val="0"/>
              </a:spcAft>
              <a:buSzPts val="1400"/>
              <a:buChar char="●"/>
            </a:pPr>
            <a:r>
              <a:rPr lang="en">
                <a:solidFill>
                  <a:schemeClr val="hlink"/>
                </a:solidFill>
                <a:uFill>
                  <a:noFill/>
                </a:uFill>
                <a:hlinkClick r:id="rId16"/>
              </a:rPr>
              <a:t>Stylish african woman in office clothes with copy space</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Текст 1">
            <a:extLst>
              <a:ext uri="{FF2B5EF4-FFF2-40B4-BE49-F238E27FC236}">
                <a16:creationId xmlns:a16="http://schemas.microsoft.com/office/drawing/2014/main" id="{2728CE4F-272A-46E9-88FC-075B7CF323D9}"/>
              </a:ext>
            </a:extLst>
          </p:cNvPr>
          <p:cNvSpPr>
            <a:spLocks noGrp="1"/>
          </p:cNvSpPr>
          <p:nvPr>
            <p:ph type="body" idx="1"/>
          </p:nvPr>
        </p:nvSpPr>
        <p:spPr>
          <a:xfrm>
            <a:off x="708417" y="1296653"/>
            <a:ext cx="4254325" cy="1565582"/>
          </a:xfrm>
        </p:spPr>
        <p:txBody>
          <a:bodyPr/>
          <a:lstStyle/>
          <a:p>
            <a:pPr marL="152400" indent="0">
              <a:buNone/>
            </a:pPr>
            <a:r>
              <a:rPr lang="kk-KZ" sz="1600" dirty="0">
                <a:effectLst/>
                <a:latin typeface="+mn-lt"/>
                <a:ea typeface="Times New Roman" panose="02020603050405020304" pitchFamily="18" charset="0"/>
              </a:rPr>
              <a:t>Зерттелетін мамандықтың профиліне сәйкес келетін сөзжасамдық модельдерді, көп мағыналы сөздердің контекстік мағыналарын, терминдер мен лексикалық құрылымдарды ажырата білу.</a:t>
            </a:r>
            <a:endParaRPr lang="ru-RU" sz="1600" dirty="0">
              <a:effectLst/>
              <a:latin typeface="+mn-lt"/>
              <a:ea typeface="Times New Roman" panose="02020603050405020304" pitchFamily="18" charset="0"/>
            </a:endParaRPr>
          </a:p>
        </p:txBody>
      </p:sp>
      <p:sp>
        <p:nvSpPr>
          <p:cNvPr id="3" name="Заголовок 2">
            <a:extLst>
              <a:ext uri="{FF2B5EF4-FFF2-40B4-BE49-F238E27FC236}">
                <a16:creationId xmlns:a16="http://schemas.microsoft.com/office/drawing/2014/main" id="{8FC72812-DDAA-4A9A-9D9E-A1E6AC65A110}"/>
              </a:ext>
            </a:extLst>
          </p:cNvPr>
          <p:cNvSpPr>
            <a:spLocks noGrp="1"/>
          </p:cNvSpPr>
          <p:nvPr>
            <p:ph type="title"/>
          </p:nvPr>
        </p:nvSpPr>
        <p:spPr/>
        <p:txBody>
          <a:bodyPr/>
          <a:lstStyle/>
          <a:p>
            <a:r>
              <a:rPr lang="ru-RU" sz="1600" b="1" dirty="0" err="1">
                <a:effectLst/>
                <a:latin typeface="+mj-lt"/>
                <a:ea typeface="Times New Roman" panose="02020603050405020304" pitchFamily="18" charset="0"/>
              </a:rPr>
              <a:t>Оқытудың</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күтілетін</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нәтижелері</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және</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қол</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жеткізу</a:t>
            </a:r>
            <a:r>
              <a:rPr lang="ru-RU" sz="1600" b="1" dirty="0">
                <a:effectLst/>
                <a:latin typeface="+mj-lt"/>
                <a:ea typeface="Times New Roman" panose="02020603050405020304" pitchFamily="18" charset="0"/>
              </a:rPr>
              <a:t> </a:t>
            </a:r>
            <a:r>
              <a:rPr lang="ru-RU" sz="1600" b="1" dirty="0" err="1">
                <a:effectLst/>
                <a:latin typeface="+mj-lt"/>
                <a:ea typeface="Times New Roman" panose="02020603050405020304" pitchFamily="18" charset="0"/>
              </a:rPr>
              <a:t>индикаторлары</a:t>
            </a:r>
            <a:r>
              <a:rPr lang="ru-RU" sz="1600" b="1" dirty="0">
                <a:effectLst/>
                <a:latin typeface="+mj-lt"/>
                <a:ea typeface="Times New Roman" panose="02020603050405020304" pitchFamily="18" charset="0"/>
              </a:rPr>
              <a:t> </a:t>
            </a:r>
            <a:endParaRPr lang="ru-RU" sz="1600" dirty="0">
              <a:latin typeface="+mj-lt"/>
            </a:endParaRPr>
          </a:p>
        </p:txBody>
      </p:sp>
      <p:sp>
        <p:nvSpPr>
          <p:cNvPr id="4" name="TextBox 3">
            <a:extLst>
              <a:ext uri="{FF2B5EF4-FFF2-40B4-BE49-F238E27FC236}">
                <a16:creationId xmlns:a16="http://schemas.microsoft.com/office/drawing/2014/main" id="{02B2E335-677A-487B-95D5-B80864BE9F22}"/>
              </a:ext>
            </a:extLst>
          </p:cNvPr>
          <p:cNvSpPr txBox="1"/>
          <p:nvPr/>
        </p:nvSpPr>
        <p:spPr>
          <a:xfrm>
            <a:off x="5369028" y="1197519"/>
            <a:ext cx="3066555" cy="1500795"/>
          </a:xfrm>
          <a:prstGeom prst="rect">
            <a:avLst/>
          </a:prstGeom>
          <a:noFill/>
        </p:spPr>
        <p:txBody>
          <a:bodyPr wrap="square" rtlCol="0">
            <a:spAutoFit/>
          </a:bodyPr>
          <a:lstStyle/>
          <a:p>
            <a:pPr algn="just">
              <a:lnSpc>
                <a:spcPct val="106000"/>
              </a:lnSpc>
              <a:spcAft>
                <a:spcPts val="600"/>
              </a:spcAft>
            </a:pPr>
            <a:r>
              <a:rPr lang="kk-KZ" dirty="0">
                <a:latin typeface="+mn-lt"/>
                <a:ea typeface="Arial" panose="020B0604020202020204" pitchFamily="34" charset="0"/>
              </a:rPr>
              <a:t>Т</a:t>
            </a:r>
            <a:r>
              <a:rPr lang="kk-KZ" dirty="0">
                <a:solidFill>
                  <a:srgbClr val="000000"/>
                </a:solidFill>
                <a:effectLst/>
                <a:latin typeface="+mn-lt"/>
                <a:ea typeface="Arial" panose="020B0604020202020204" pitchFamily="34" charset="0"/>
              </a:rPr>
              <a:t>ерминдерді түсіну үшін грамматикалық құрылымдар мен айналымдарды жіктеу;</a:t>
            </a:r>
            <a:endParaRPr lang="ru-RU" dirty="0">
              <a:effectLst/>
              <a:latin typeface="+mn-lt"/>
              <a:ea typeface="Arial" panose="020B0604020202020204" pitchFamily="34" charset="0"/>
            </a:endParaRPr>
          </a:p>
          <a:p>
            <a:r>
              <a:rPr lang="kk-KZ" dirty="0">
                <a:solidFill>
                  <a:srgbClr val="000000"/>
                </a:solidFill>
                <a:effectLst/>
                <a:latin typeface="+mn-lt"/>
                <a:ea typeface="Times New Roman" panose="02020603050405020304" pitchFamily="18" charset="0"/>
              </a:rPr>
              <a:t>Оқитын тілдің грамматикалық ерекшеліктерін анықтай отырып оқылған мәтінді талдау.</a:t>
            </a:r>
            <a:endParaRPr lang="ru-RU" sz="1050" dirty="0">
              <a:latin typeface="+mn-lt"/>
            </a:endParaRPr>
          </a:p>
        </p:txBody>
      </p:sp>
      <p:grpSp>
        <p:nvGrpSpPr>
          <p:cNvPr id="5" name="Google Shape;1069;p61">
            <a:extLst>
              <a:ext uri="{FF2B5EF4-FFF2-40B4-BE49-F238E27FC236}">
                <a16:creationId xmlns:a16="http://schemas.microsoft.com/office/drawing/2014/main" id="{4FB376E7-BB8B-47F8-A0B8-F47BB14BD98B}"/>
              </a:ext>
            </a:extLst>
          </p:cNvPr>
          <p:cNvGrpSpPr/>
          <p:nvPr/>
        </p:nvGrpSpPr>
        <p:grpSpPr>
          <a:xfrm>
            <a:off x="4781209" y="1723040"/>
            <a:ext cx="507226" cy="327809"/>
            <a:chOff x="4791775" y="1877500"/>
            <a:chExt cx="66725" cy="36975"/>
          </a:xfrm>
          <a:solidFill>
            <a:schemeClr val="bg2">
              <a:lumMod val="50000"/>
            </a:schemeClr>
          </a:solidFill>
        </p:grpSpPr>
        <p:sp>
          <p:nvSpPr>
            <p:cNvPr id="6" name="Google Shape;1070;p61">
              <a:extLst>
                <a:ext uri="{FF2B5EF4-FFF2-40B4-BE49-F238E27FC236}">
                  <a16:creationId xmlns:a16="http://schemas.microsoft.com/office/drawing/2014/main" id="{65B9FD44-EDFE-489A-8A5E-BDFFE3B29D7A}"/>
                </a:ext>
              </a:extLst>
            </p:cNvPr>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071;p61">
              <a:extLst>
                <a:ext uri="{FF2B5EF4-FFF2-40B4-BE49-F238E27FC236}">
                  <a16:creationId xmlns:a16="http://schemas.microsoft.com/office/drawing/2014/main" id="{8CD54F57-470F-4508-8ADC-51659F9EF785}"/>
                </a:ext>
              </a:extLst>
            </p:cNvPr>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TextBox 7">
            <a:extLst>
              <a:ext uri="{FF2B5EF4-FFF2-40B4-BE49-F238E27FC236}">
                <a16:creationId xmlns:a16="http://schemas.microsoft.com/office/drawing/2014/main" id="{C35A9BC5-8015-484E-BB66-1561FC323855}"/>
              </a:ext>
            </a:extLst>
          </p:cNvPr>
          <p:cNvSpPr txBox="1"/>
          <p:nvPr/>
        </p:nvSpPr>
        <p:spPr>
          <a:xfrm>
            <a:off x="873422" y="2924836"/>
            <a:ext cx="4016590" cy="1569660"/>
          </a:xfrm>
          <a:prstGeom prst="rect">
            <a:avLst/>
          </a:prstGeom>
          <a:noFill/>
        </p:spPr>
        <p:txBody>
          <a:bodyPr wrap="square" rtlCol="0">
            <a:spAutoFit/>
          </a:bodyPr>
          <a:lstStyle/>
          <a:p>
            <a:r>
              <a:rPr lang="kk-KZ" sz="1600" dirty="0">
                <a:effectLst/>
                <a:latin typeface="+mn-lt"/>
                <a:ea typeface="Times New Roman" panose="02020603050405020304" pitchFamily="18" charset="0"/>
              </a:rPr>
              <a:t>Зерттелетін мамандықтың профиліне сәйкес келетін сөзжасамдық модельдерді, көп мағыналы сөздердің контекстік мағыналарын, терминдер мен лексикалық құрылымдарды ажырата білу.</a:t>
            </a:r>
            <a:endParaRPr lang="ru-RU" sz="1600" dirty="0">
              <a:effectLst/>
              <a:latin typeface="+mn-lt"/>
              <a:ea typeface="Times New Roman" panose="02020603050405020304" pitchFamily="18" charset="0"/>
            </a:endParaRPr>
          </a:p>
        </p:txBody>
      </p:sp>
      <p:grpSp>
        <p:nvGrpSpPr>
          <p:cNvPr id="9" name="Google Shape;1069;p61">
            <a:extLst>
              <a:ext uri="{FF2B5EF4-FFF2-40B4-BE49-F238E27FC236}">
                <a16:creationId xmlns:a16="http://schemas.microsoft.com/office/drawing/2014/main" id="{780AB385-FE76-420C-BFF5-3B519580E4A0}"/>
              </a:ext>
            </a:extLst>
          </p:cNvPr>
          <p:cNvGrpSpPr/>
          <p:nvPr/>
        </p:nvGrpSpPr>
        <p:grpSpPr>
          <a:xfrm>
            <a:off x="4709129" y="3419800"/>
            <a:ext cx="507226" cy="327809"/>
            <a:chOff x="4791775" y="1877500"/>
            <a:chExt cx="66725" cy="36975"/>
          </a:xfrm>
          <a:solidFill>
            <a:schemeClr val="bg2">
              <a:lumMod val="50000"/>
            </a:schemeClr>
          </a:solidFill>
        </p:grpSpPr>
        <p:sp>
          <p:nvSpPr>
            <p:cNvPr id="10" name="Google Shape;1070;p61">
              <a:extLst>
                <a:ext uri="{FF2B5EF4-FFF2-40B4-BE49-F238E27FC236}">
                  <a16:creationId xmlns:a16="http://schemas.microsoft.com/office/drawing/2014/main" id="{17ED9F14-49A2-4199-854D-EF878D87D8E1}"/>
                </a:ext>
              </a:extLst>
            </p:cNvPr>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071;p61">
              <a:extLst>
                <a:ext uri="{FF2B5EF4-FFF2-40B4-BE49-F238E27FC236}">
                  <a16:creationId xmlns:a16="http://schemas.microsoft.com/office/drawing/2014/main" id="{6F7B1A6B-CB83-4463-89B8-ACE3796AA9BE}"/>
                </a:ext>
              </a:extLst>
            </p:cNvPr>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TextBox 11">
            <a:extLst>
              <a:ext uri="{FF2B5EF4-FFF2-40B4-BE49-F238E27FC236}">
                <a16:creationId xmlns:a16="http://schemas.microsoft.com/office/drawing/2014/main" id="{15D1061F-7400-4933-8AD1-D3BA337B6DB0}"/>
              </a:ext>
            </a:extLst>
          </p:cNvPr>
          <p:cNvSpPr txBox="1"/>
          <p:nvPr/>
        </p:nvSpPr>
        <p:spPr>
          <a:xfrm>
            <a:off x="5200257" y="2723401"/>
            <a:ext cx="3235326" cy="1819088"/>
          </a:xfrm>
          <a:prstGeom prst="rect">
            <a:avLst/>
          </a:prstGeom>
          <a:noFill/>
        </p:spPr>
        <p:txBody>
          <a:bodyPr wrap="square" rtlCol="0">
            <a:spAutoFit/>
          </a:bodyPr>
          <a:lstStyle/>
          <a:p>
            <a:pPr algn="just">
              <a:lnSpc>
                <a:spcPct val="106000"/>
              </a:lnSpc>
              <a:spcAft>
                <a:spcPts val="600"/>
              </a:spcAft>
            </a:pPr>
            <a:r>
              <a:rPr lang="kk-KZ" dirty="0">
                <a:solidFill>
                  <a:srgbClr val="000000"/>
                </a:solidFill>
                <a:effectLst/>
                <a:latin typeface="+mn-lt"/>
                <a:ea typeface="Arial" panose="020B0604020202020204" pitchFamily="34" charset="0"/>
              </a:rPr>
              <a:t>Оқитын тілдің сөздік құрамы мен оның дамуын жіктеу;</a:t>
            </a:r>
            <a:endParaRPr lang="ru-RU" dirty="0">
              <a:effectLst/>
              <a:latin typeface="+mn-lt"/>
              <a:ea typeface="Arial" panose="020B0604020202020204" pitchFamily="34" charset="0"/>
            </a:endParaRPr>
          </a:p>
          <a:p>
            <a:pPr algn="just">
              <a:lnSpc>
                <a:spcPct val="106000"/>
              </a:lnSpc>
              <a:spcAft>
                <a:spcPts val="600"/>
              </a:spcAft>
            </a:pPr>
            <a:r>
              <a:rPr lang="kk-KZ" dirty="0">
                <a:solidFill>
                  <a:srgbClr val="000000"/>
                </a:solidFill>
                <a:effectLst/>
                <a:latin typeface="+mn-lt"/>
                <a:ea typeface="Arial" panose="020B0604020202020204" pitchFamily="34" charset="0"/>
              </a:rPr>
              <a:t>Оқитын тілдің грамматикалық ерекшеліктерін анықтау, ана тілімен салыстыру;</a:t>
            </a:r>
            <a:endParaRPr lang="ru-RU" dirty="0">
              <a:effectLst/>
              <a:latin typeface="+mn-lt"/>
              <a:ea typeface="Arial" panose="020B0604020202020204" pitchFamily="34" charset="0"/>
            </a:endParaRPr>
          </a:p>
          <a:p>
            <a:r>
              <a:rPr lang="kk-KZ" dirty="0">
                <a:solidFill>
                  <a:srgbClr val="000000"/>
                </a:solidFill>
                <a:effectLst/>
                <a:latin typeface="+mn-lt"/>
                <a:ea typeface="Times New Roman" panose="02020603050405020304" pitchFamily="18" charset="0"/>
              </a:rPr>
              <a:t>Оқитын тілдің морфологиялық құрылымын талдау.</a:t>
            </a:r>
            <a:endParaRPr lang="ru-RU" sz="1000" dirty="0">
              <a:latin typeface="+mn-lt"/>
            </a:endParaRPr>
          </a:p>
        </p:txBody>
      </p:sp>
    </p:spTree>
    <p:extLst>
      <p:ext uri="{BB962C8B-B14F-4D97-AF65-F5344CB8AC3E}">
        <p14:creationId xmlns:p14="http://schemas.microsoft.com/office/powerpoint/2010/main" val="186499909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3"/>
        <p:cNvGrpSpPr/>
        <p:nvPr/>
      </p:nvGrpSpPr>
      <p:grpSpPr>
        <a:xfrm>
          <a:off x="0" y="0"/>
          <a:ext cx="0" cy="0"/>
          <a:chOff x="0" y="0"/>
          <a:chExt cx="0" cy="0"/>
        </a:xfrm>
      </p:grpSpPr>
      <p:sp>
        <p:nvSpPr>
          <p:cNvPr id="864" name="Google Shape;864;p5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a:solidFill>
                  <a:schemeClr val="hlink"/>
                </a:solidFill>
                <a:uFill>
                  <a:noFill/>
                </a:u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865" name="Google Shape;865;p5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866" name="Google Shape;866;p5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0"/>
        <p:cNvGrpSpPr/>
        <p:nvPr/>
      </p:nvGrpSpPr>
      <p:grpSpPr>
        <a:xfrm>
          <a:off x="0" y="0"/>
          <a:ext cx="0" cy="0"/>
          <a:chOff x="0" y="0"/>
          <a:chExt cx="0" cy="0"/>
        </a:xfrm>
      </p:grpSpPr>
      <p:sp>
        <p:nvSpPr>
          <p:cNvPr id="871" name="Google Shape;871;p5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872" name="Google Shape;872;p5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873" name="Google Shape;873;p5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7"/>
        <p:cNvGrpSpPr/>
        <p:nvPr/>
      </p:nvGrpSpPr>
      <p:grpSpPr>
        <a:xfrm>
          <a:off x="0" y="0"/>
          <a:ext cx="0" cy="0"/>
          <a:chOff x="0" y="0"/>
          <a:chExt cx="0" cy="0"/>
        </a:xfrm>
      </p:grpSpPr>
      <p:sp>
        <p:nvSpPr>
          <p:cNvPr id="878" name="Google Shape;878;p59"/>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879" name="Google Shape;879;p59"/>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Bebas Neue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https://fonts.google.com/specimen/Bebas+Neue</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Tajawal</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https://fonts.google.com/specimen/Tajawal</a:t>
            </a:r>
            <a:r>
              <a:rPr lang="en" sz="1100">
                <a:solidFill>
                  <a:schemeClr val="lt1"/>
                </a:solidFill>
              </a:rPr>
              <a:t>)</a:t>
            </a:r>
            <a:endParaRPr sz="1100">
              <a:solidFill>
                <a:schemeClr val="lt1"/>
              </a:solidFill>
            </a:endParaRPr>
          </a:p>
        </p:txBody>
      </p:sp>
      <p:sp>
        <p:nvSpPr>
          <p:cNvPr id="880" name="Google Shape;880;p59"/>
          <p:cNvSpPr/>
          <p:nvPr/>
        </p:nvSpPr>
        <p:spPr>
          <a:xfrm>
            <a:off x="2583563" y="321682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9"/>
          <p:cNvSpPr/>
          <p:nvPr/>
        </p:nvSpPr>
        <p:spPr>
          <a:xfrm>
            <a:off x="3645382" y="3216825"/>
            <a:ext cx="791400" cy="754200"/>
          </a:xfrm>
          <a:prstGeom prst="roundRect">
            <a:avLst>
              <a:gd name="adj" fmla="val 16667"/>
            </a:avLst>
          </a:prstGeom>
          <a:solidFill>
            <a:srgbClr val="6AE0E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9"/>
          <p:cNvSpPr/>
          <p:nvPr/>
        </p:nvSpPr>
        <p:spPr>
          <a:xfrm>
            <a:off x="4707202" y="3216825"/>
            <a:ext cx="791400" cy="754200"/>
          </a:xfrm>
          <a:prstGeom prst="roundRect">
            <a:avLst>
              <a:gd name="adj" fmla="val 16667"/>
            </a:avLst>
          </a:prstGeom>
          <a:solidFill>
            <a:srgbClr val="E3EB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9"/>
          <p:cNvSpPr txBox="1"/>
          <p:nvPr/>
        </p:nvSpPr>
        <p:spPr>
          <a:xfrm>
            <a:off x="2583563" y="3373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884" name="Google Shape;884;p59"/>
          <p:cNvSpPr txBox="1"/>
          <p:nvPr/>
        </p:nvSpPr>
        <p:spPr>
          <a:xfrm>
            <a:off x="3645388" y="3373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#6ae0e1</a:t>
            </a:r>
            <a:endParaRPr sz="1000">
              <a:solidFill>
                <a:schemeClr val="dk1"/>
              </a:solidFill>
            </a:endParaRPr>
          </a:p>
        </p:txBody>
      </p:sp>
      <p:sp>
        <p:nvSpPr>
          <p:cNvPr id="885" name="Google Shape;885;p59"/>
          <p:cNvSpPr txBox="1"/>
          <p:nvPr/>
        </p:nvSpPr>
        <p:spPr>
          <a:xfrm>
            <a:off x="4707213" y="3373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#e3ebeb</a:t>
            </a:r>
            <a:endParaRPr sz="1000">
              <a:solidFill>
                <a:schemeClr val="dk1"/>
              </a:solidFill>
            </a:endParaRPr>
          </a:p>
        </p:txBody>
      </p:sp>
      <p:sp>
        <p:nvSpPr>
          <p:cNvPr id="886" name="Google Shape;886;p59"/>
          <p:cNvSpPr/>
          <p:nvPr/>
        </p:nvSpPr>
        <p:spPr>
          <a:xfrm>
            <a:off x="5769038" y="32168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9"/>
          <p:cNvSpPr txBox="1"/>
          <p:nvPr/>
        </p:nvSpPr>
        <p:spPr>
          <a:xfrm>
            <a:off x="5769038" y="3373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888" name="Google Shape;888;p5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2"/>
        <p:cNvGrpSpPr/>
        <p:nvPr/>
      </p:nvGrpSpPr>
      <p:grpSpPr>
        <a:xfrm>
          <a:off x="0" y="0"/>
          <a:ext cx="0" cy="0"/>
          <a:chOff x="0" y="0"/>
          <a:chExt cx="0" cy="0"/>
        </a:xfrm>
      </p:grpSpPr>
      <p:sp>
        <p:nvSpPr>
          <p:cNvPr id="893" name="Google Shape;893;p60"/>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894" name="Google Shape;894;p6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895" name="Google Shape;895;p6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896" name="Google Shape;896;p6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897" name="Google Shape;897;p6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898" name="Google Shape;898;p6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899" name="Google Shape;899;p6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900" name="Google Shape;900;p6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901" name="Google Shape;901;p6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902" name="Google Shape;902;p6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903" name="Google Shape;903;p6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904" name="Google Shape;904;p6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8"/>
        <p:cNvGrpSpPr/>
        <p:nvPr/>
      </p:nvGrpSpPr>
      <p:grpSpPr>
        <a:xfrm>
          <a:off x="0" y="0"/>
          <a:ext cx="0" cy="0"/>
          <a:chOff x="0" y="0"/>
          <a:chExt cx="0" cy="0"/>
        </a:xfrm>
      </p:grpSpPr>
      <p:sp>
        <p:nvSpPr>
          <p:cNvPr id="909" name="Google Shape;909;p61"/>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910" name="Google Shape;910;p61"/>
          <p:cNvGrpSpPr/>
          <p:nvPr/>
        </p:nvGrpSpPr>
        <p:grpSpPr>
          <a:xfrm>
            <a:off x="5156078" y="3085736"/>
            <a:ext cx="474294" cy="551291"/>
            <a:chOff x="4727025" y="1332775"/>
            <a:chExt cx="59900" cy="69625"/>
          </a:xfrm>
        </p:grpSpPr>
        <p:sp>
          <p:nvSpPr>
            <p:cNvPr id="911" name="Google Shape;911;p6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61"/>
          <p:cNvGrpSpPr/>
          <p:nvPr/>
        </p:nvGrpSpPr>
        <p:grpSpPr>
          <a:xfrm>
            <a:off x="5769734" y="2314340"/>
            <a:ext cx="555653" cy="557031"/>
            <a:chOff x="4820425" y="1329900"/>
            <a:chExt cx="70175" cy="70350"/>
          </a:xfrm>
        </p:grpSpPr>
        <p:sp>
          <p:nvSpPr>
            <p:cNvPr id="914" name="Google Shape;914;p6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 name="Google Shape;918;p61"/>
          <p:cNvGrpSpPr/>
          <p:nvPr/>
        </p:nvGrpSpPr>
        <p:grpSpPr>
          <a:xfrm>
            <a:off x="6396103" y="2318845"/>
            <a:ext cx="582574" cy="533871"/>
            <a:chOff x="4903200" y="1331525"/>
            <a:chExt cx="73575" cy="67425"/>
          </a:xfrm>
        </p:grpSpPr>
        <p:sp>
          <p:nvSpPr>
            <p:cNvPr id="919" name="Google Shape;919;p6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61"/>
          <p:cNvGrpSpPr/>
          <p:nvPr/>
        </p:nvGrpSpPr>
        <p:grpSpPr>
          <a:xfrm>
            <a:off x="5755581" y="3078709"/>
            <a:ext cx="583960" cy="565345"/>
            <a:chOff x="4815575" y="1416800"/>
            <a:chExt cx="73750" cy="71400"/>
          </a:xfrm>
        </p:grpSpPr>
        <p:sp>
          <p:nvSpPr>
            <p:cNvPr id="922" name="Google Shape;922;p6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61"/>
          <p:cNvGrpSpPr/>
          <p:nvPr/>
        </p:nvGrpSpPr>
        <p:grpSpPr>
          <a:xfrm>
            <a:off x="6390362" y="3108896"/>
            <a:ext cx="589898" cy="504970"/>
            <a:chOff x="4902475" y="1418875"/>
            <a:chExt cx="74500" cy="63775"/>
          </a:xfrm>
        </p:grpSpPr>
        <p:sp>
          <p:nvSpPr>
            <p:cNvPr id="926" name="Google Shape;926;p6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61"/>
          <p:cNvGrpSpPr/>
          <p:nvPr/>
        </p:nvGrpSpPr>
        <p:grpSpPr>
          <a:xfrm>
            <a:off x="5765577" y="3826000"/>
            <a:ext cx="563967" cy="567127"/>
            <a:chOff x="4818100" y="1507675"/>
            <a:chExt cx="71225" cy="71625"/>
          </a:xfrm>
        </p:grpSpPr>
        <p:sp>
          <p:nvSpPr>
            <p:cNvPr id="929" name="Google Shape;929;p6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1"/>
          <p:cNvGrpSpPr/>
          <p:nvPr/>
        </p:nvGrpSpPr>
        <p:grpSpPr>
          <a:xfrm>
            <a:off x="5079075" y="3829461"/>
            <a:ext cx="628301" cy="588505"/>
            <a:chOff x="4721450" y="1509475"/>
            <a:chExt cx="79350" cy="74325"/>
          </a:xfrm>
        </p:grpSpPr>
        <p:sp>
          <p:nvSpPr>
            <p:cNvPr id="934" name="Google Shape;934;p6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 name="Google Shape;938;p61"/>
          <p:cNvGrpSpPr/>
          <p:nvPr/>
        </p:nvGrpSpPr>
        <p:grpSpPr>
          <a:xfrm>
            <a:off x="6424608" y="3814027"/>
            <a:ext cx="557038" cy="562772"/>
            <a:chOff x="4906800" y="1507500"/>
            <a:chExt cx="70350" cy="71075"/>
          </a:xfrm>
        </p:grpSpPr>
        <p:sp>
          <p:nvSpPr>
            <p:cNvPr id="939" name="Google Shape;939;p6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61"/>
          <p:cNvGrpSpPr/>
          <p:nvPr/>
        </p:nvGrpSpPr>
        <p:grpSpPr>
          <a:xfrm>
            <a:off x="4462216" y="2340963"/>
            <a:ext cx="517934" cy="517934"/>
            <a:chOff x="3736598" y="2170606"/>
            <a:chExt cx="404889" cy="404889"/>
          </a:xfrm>
        </p:grpSpPr>
        <p:sp>
          <p:nvSpPr>
            <p:cNvPr id="945" name="Google Shape;945;p6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61"/>
          <p:cNvGrpSpPr/>
          <p:nvPr/>
        </p:nvGrpSpPr>
        <p:grpSpPr>
          <a:xfrm>
            <a:off x="3729277" y="2341061"/>
            <a:ext cx="586986" cy="517740"/>
            <a:chOff x="3161917" y="2170682"/>
            <a:chExt cx="458870" cy="404737"/>
          </a:xfrm>
        </p:grpSpPr>
        <p:sp>
          <p:nvSpPr>
            <p:cNvPr id="950" name="Google Shape;950;p6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 name="Google Shape;953;p61"/>
          <p:cNvGrpSpPr/>
          <p:nvPr/>
        </p:nvGrpSpPr>
        <p:grpSpPr>
          <a:xfrm>
            <a:off x="3752299" y="3102400"/>
            <a:ext cx="540943" cy="517963"/>
            <a:chOff x="3179914" y="2889488"/>
            <a:chExt cx="422876" cy="404911"/>
          </a:xfrm>
        </p:grpSpPr>
        <p:sp>
          <p:nvSpPr>
            <p:cNvPr id="954" name="Google Shape;954;p6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61"/>
          <p:cNvGrpSpPr/>
          <p:nvPr/>
        </p:nvGrpSpPr>
        <p:grpSpPr>
          <a:xfrm>
            <a:off x="4453093" y="3102358"/>
            <a:ext cx="536180" cy="518047"/>
            <a:chOff x="3729467" y="2889422"/>
            <a:chExt cx="419153" cy="404977"/>
          </a:xfrm>
        </p:grpSpPr>
        <p:sp>
          <p:nvSpPr>
            <p:cNvPr id="961" name="Google Shape;961;p6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61"/>
          <p:cNvGrpSpPr/>
          <p:nvPr/>
        </p:nvGrpSpPr>
        <p:grpSpPr>
          <a:xfrm>
            <a:off x="1990126" y="3445787"/>
            <a:ext cx="965351" cy="134611"/>
            <a:chOff x="4411970" y="2962952"/>
            <a:chExt cx="706544" cy="104212"/>
          </a:xfrm>
        </p:grpSpPr>
        <p:sp>
          <p:nvSpPr>
            <p:cNvPr id="969" name="Google Shape;969;p6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61"/>
          <p:cNvGrpSpPr/>
          <p:nvPr/>
        </p:nvGrpSpPr>
        <p:grpSpPr>
          <a:xfrm>
            <a:off x="1990126" y="3041077"/>
            <a:ext cx="960158" cy="289172"/>
            <a:chOff x="4411970" y="2726085"/>
            <a:chExt cx="643107" cy="193659"/>
          </a:xfrm>
        </p:grpSpPr>
        <p:sp>
          <p:nvSpPr>
            <p:cNvPr id="974" name="Google Shape;974;p6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61"/>
          <p:cNvGrpSpPr/>
          <p:nvPr/>
        </p:nvGrpSpPr>
        <p:grpSpPr>
          <a:xfrm>
            <a:off x="998624" y="3295400"/>
            <a:ext cx="811503" cy="252584"/>
            <a:chOff x="4411970" y="4340222"/>
            <a:chExt cx="779467" cy="242683"/>
          </a:xfrm>
        </p:grpSpPr>
        <p:sp>
          <p:nvSpPr>
            <p:cNvPr id="978" name="Google Shape;978;p6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61"/>
          <p:cNvGrpSpPr/>
          <p:nvPr/>
        </p:nvGrpSpPr>
        <p:grpSpPr>
          <a:xfrm>
            <a:off x="1990126" y="2709308"/>
            <a:ext cx="965160" cy="216230"/>
            <a:chOff x="4411970" y="2468674"/>
            <a:chExt cx="747317" cy="167425"/>
          </a:xfrm>
        </p:grpSpPr>
        <p:sp>
          <p:nvSpPr>
            <p:cNvPr id="982" name="Google Shape;982;p6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 name="Google Shape;984;p6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 name="Google Shape;985;p61"/>
          <p:cNvGrpSpPr/>
          <p:nvPr/>
        </p:nvGrpSpPr>
        <p:grpSpPr>
          <a:xfrm>
            <a:off x="997692" y="2334687"/>
            <a:ext cx="1959041" cy="208784"/>
            <a:chOff x="6336019" y="3733725"/>
            <a:chExt cx="2566206" cy="351310"/>
          </a:xfrm>
        </p:grpSpPr>
        <p:sp>
          <p:nvSpPr>
            <p:cNvPr id="986" name="Google Shape;986;p6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61"/>
          <p:cNvGrpSpPr/>
          <p:nvPr/>
        </p:nvGrpSpPr>
        <p:grpSpPr>
          <a:xfrm>
            <a:off x="1990126" y="3950602"/>
            <a:ext cx="946551" cy="153200"/>
            <a:chOff x="4404545" y="3301592"/>
            <a:chExt cx="782403" cy="129272"/>
          </a:xfrm>
        </p:grpSpPr>
        <p:sp>
          <p:nvSpPr>
            <p:cNvPr id="991" name="Google Shape;991;p6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1"/>
          <p:cNvGrpSpPr/>
          <p:nvPr/>
        </p:nvGrpSpPr>
        <p:grpSpPr>
          <a:xfrm>
            <a:off x="1990126" y="3695937"/>
            <a:ext cx="962257" cy="139127"/>
            <a:chOff x="4411970" y="3131459"/>
            <a:chExt cx="710520" cy="117397"/>
          </a:xfrm>
        </p:grpSpPr>
        <p:sp>
          <p:nvSpPr>
            <p:cNvPr id="994" name="Google Shape;994;p6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6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61"/>
          <p:cNvGrpSpPr/>
          <p:nvPr/>
        </p:nvGrpSpPr>
        <p:grpSpPr>
          <a:xfrm>
            <a:off x="990271" y="3621603"/>
            <a:ext cx="823838" cy="458988"/>
            <a:chOff x="4411970" y="1801825"/>
            <a:chExt cx="734586" cy="409262"/>
          </a:xfrm>
        </p:grpSpPr>
        <p:sp>
          <p:nvSpPr>
            <p:cNvPr id="998" name="Google Shape;998;p6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61"/>
          <p:cNvGrpSpPr/>
          <p:nvPr/>
        </p:nvGrpSpPr>
        <p:grpSpPr>
          <a:xfrm>
            <a:off x="3095243" y="2339173"/>
            <a:ext cx="521514" cy="521514"/>
            <a:chOff x="5681300" y="2527788"/>
            <a:chExt cx="805800" cy="805800"/>
          </a:xfrm>
        </p:grpSpPr>
        <p:sp>
          <p:nvSpPr>
            <p:cNvPr id="1001" name="Google Shape;1001;p6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61"/>
          <p:cNvGrpSpPr/>
          <p:nvPr/>
        </p:nvGrpSpPr>
        <p:grpSpPr>
          <a:xfrm>
            <a:off x="3089483" y="3094865"/>
            <a:ext cx="533033" cy="533033"/>
            <a:chOff x="4049800" y="640400"/>
            <a:chExt cx="858900" cy="858900"/>
          </a:xfrm>
        </p:grpSpPr>
        <p:sp>
          <p:nvSpPr>
            <p:cNvPr id="1004" name="Google Shape;1004;p6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1"/>
          <p:cNvGrpSpPr/>
          <p:nvPr/>
        </p:nvGrpSpPr>
        <p:grpSpPr>
          <a:xfrm>
            <a:off x="3014966" y="3772543"/>
            <a:ext cx="682068" cy="682068"/>
            <a:chOff x="5080188" y="927900"/>
            <a:chExt cx="961200" cy="961200"/>
          </a:xfrm>
        </p:grpSpPr>
        <p:sp>
          <p:nvSpPr>
            <p:cNvPr id="1007" name="Google Shape;1007;p6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61"/>
          <p:cNvGrpSpPr/>
          <p:nvPr/>
        </p:nvGrpSpPr>
        <p:grpSpPr>
          <a:xfrm>
            <a:off x="4478465" y="3869234"/>
            <a:ext cx="505650" cy="504006"/>
            <a:chOff x="6039282" y="1042577"/>
            <a:chExt cx="734315" cy="731929"/>
          </a:xfrm>
        </p:grpSpPr>
        <p:sp>
          <p:nvSpPr>
            <p:cNvPr id="1016" name="Google Shape;1016;p6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1"/>
          <p:cNvGrpSpPr/>
          <p:nvPr/>
        </p:nvGrpSpPr>
        <p:grpSpPr>
          <a:xfrm>
            <a:off x="5091067" y="2298862"/>
            <a:ext cx="567744" cy="602136"/>
            <a:chOff x="1825800" y="1651625"/>
            <a:chExt cx="539989" cy="571775"/>
          </a:xfrm>
        </p:grpSpPr>
        <p:sp>
          <p:nvSpPr>
            <p:cNvPr id="1038" name="Google Shape;1038;p6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61"/>
          <p:cNvGrpSpPr/>
          <p:nvPr/>
        </p:nvGrpSpPr>
        <p:grpSpPr>
          <a:xfrm>
            <a:off x="3765995" y="3855579"/>
            <a:ext cx="508123" cy="507955"/>
            <a:chOff x="1897577" y="2802432"/>
            <a:chExt cx="492176" cy="492014"/>
          </a:xfrm>
        </p:grpSpPr>
        <p:sp>
          <p:nvSpPr>
            <p:cNvPr id="1043" name="Google Shape;1043;p6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61"/>
          <p:cNvGrpSpPr/>
          <p:nvPr/>
        </p:nvGrpSpPr>
        <p:grpSpPr>
          <a:xfrm>
            <a:off x="997525" y="4169123"/>
            <a:ext cx="809227" cy="200842"/>
            <a:chOff x="2013045" y="4813233"/>
            <a:chExt cx="921986" cy="228854"/>
          </a:xfrm>
        </p:grpSpPr>
        <p:sp>
          <p:nvSpPr>
            <p:cNvPr id="1056" name="Google Shape;1056;p6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1"/>
          <p:cNvGrpSpPr/>
          <p:nvPr/>
        </p:nvGrpSpPr>
        <p:grpSpPr>
          <a:xfrm>
            <a:off x="1005985" y="2656004"/>
            <a:ext cx="792421" cy="269941"/>
            <a:chOff x="1046767" y="4756633"/>
            <a:chExt cx="859646" cy="292841"/>
          </a:xfrm>
        </p:grpSpPr>
        <p:sp>
          <p:nvSpPr>
            <p:cNvPr id="1059" name="Google Shape;1059;p6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6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 name="Google Shape;1066;p61"/>
          <p:cNvGrpSpPr/>
          <p:nvPr/>
        </p:nvGrpSpPr>
        <p:grpSpPr>
          <a:xfrm>
            <a:off x="7141841" y="2550562"/>
            <a:ext cx="166473" cy="141497"/>
            <a:chOff x="4660325" y="1866850"/>
            <a:chExt cx="68350" cy="58100"/>
          </a:xfrm>
        </p:grpSpPr>
        <p:sp>
          <p:nvSpPr>
            <p:cNvPr id="1067" name="Google Shape;1067;p6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61"/>
          <p:cNvGrpSpPr/>
          <p:nvPr/>
        </p:nvGrpSpPr>
        <p:grpSpPr>
          <a:xfrm>
            <a:off x="7451186" y="2576286"/>
            <a:ext cx="162515" cy="90049"/>
            <a:chOff x="4791775" y="1877500"/>
            <a:chExt cx="66725" cy="36975"/>
          </a:xfrm>
        </p:grpSpPr>
        <p:sp>
          <p:nvSpPr>
            <p:cNvPr id="1070" name="Google Shape;1070;p6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1"/>
          <p:cNvGrpSpPr/>
          <p:nvPr/>
        </p:nvGrpSpPr>
        <p:grpSpPr>
          <a:xfrm>
            <a:off x="7772899" y="2576286"/>
            <a:ext cx="144979" cy="90049"/>
            <a:chOff x="4923925" y="1877500"/>
            <a:chExt cx="59525" cy="36975"/>
          </a:xfrm>
        </p:grpSpPr>
        <p:sp>
          <p:nvSpPr>
            <p:cNvPr id="1073" name="Google Shape;1073;p6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 name="Google Shape;1075;p61"/>
          <p:cNvGrpSpPr/>
          <p:nvPr/>
        </p:nvGrpSpPr>
        <p:grpSpPr>
          <a:xfrm>
            <a:off x="8067390" y="2558477"/>
            <a:ext cx="141447" cy="125667"/>
            <a:chOff x="5058450" y="1870100"/>
            <a:chExt cx="58075" cy="51600"/>
          </a:xfrm>
        </p:grpSpPr>
        <p:sp>
          <p:nvSpPr>
            <p:cNvPr id="1076" name="Google Shape;1076;p6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61"/>
          <p:cNvGrpSpPr/>
          <p:nvPr/>
        </p:nvGrpSpPr>
        <p:grpSpPr>
          <a:xfrm>
            <a:off x="7481905" y="2980885"/>
            <a:ext cx="101077" cy="107645"/>
            <a:chOff x="4811425" y="2065025"/>
            <a:chExt cx="41500" cy="44200"/>
          </a:xfrm>
        </p:grpSpPr>
        <p:sp>
          <p:nvSpPr>
            <p:cNvPr id="1079" name="Google Shape;1079;p6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 name="Google Shape;1081;p61"/>
          <p:cNvGrpSpPr/>
          <p:nvPr/>
        </p:nvGrpSpPr>
        <p:grpSpPr>
          <a:xfrm>
            <a:off x="7774342" y="2981098"/>
            <a:ext cx="120867" cy="107218"/>
            <a:chOff x="4929875" y="2065025"/>
            <a:chExt cx="49625" cy="44025"/>
          </a:xfrm>
        </p:grpSpPr>
        <p:sp>
          <p:nvSpPr>
            <p:cNvPr id="1082" name="Google Shape;1082;p6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61"/>
          <p:cNvGrpSpPr/>
          <p:nvPr/>
        </p:nvGrpSpPr>
        <p:grpSpPr>
          <a:xfrm>
            <a:off x="8103011" y="2984112"/>
            <a:ext cx="70206" cy="101191"/>
            <a:chOff x="5083925" y="2066350"/>
            <a:chExt cx="28825" cy="41550"/>
          </a:xfrm>
        </p:grpSpPr>
        <p:sp>
          <p:nvSpPr>
            <p:cNvPr id="1085" name="Google Shape;1085;p6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61"/>
          <p:cNvGrpSpPr/>
          <p:nvPr/>
        </p:nvGrpSpPr>
        <p:grpSpPr>
          <a:xfrm>
            <a:off x="7134565" y="2999759"/>
            <a:ext cx="181026" cy="69896"/>
            <a:chOff x="4659775" y="2072775"/>
            <a:chExt cx="74325" cy="28700"/>
          </a:xfrm>
        </p:grpSpPr>
        <p:sp>
          <p:nvSpPr>
            <p:cNvPr id="1088" name="Google Shape;1088;p6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61"/>
          <p:cNvGrpSpPr/>
          <p:nvPr/>
        </p:nvGrpSpPr>
        <p:grpSpPr>
          <a:xfrm>
            <a:off x="8054421" y="2790324"/>
            <a:ext cx="167387" cy="89197"/>
            <a:chOff x="4662475" y="1976500"/>
            <a:chExt cx="68725" cy="36625"/>
          </a:xfrm>
        </p:grpSpPr>
        <p:sp>
          <p:nvSpPr>
            <p:cNvPr id="1092" name="Google Shape;1092;p6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61"/>
          <p:cNvGrpSpPr/>
          <p:nvPr/>
        </p:nvGrpSpPr>
        <p:grpSpPr>
          <a:xfrm>
            <a:off x="7751326" y="2793764"/>
            <a:ext cx="166899" cy="82317"/>
            <a:chOff x="4920150" y="1977875"/>
            <a:chExt cx="68525" cy="33800"/>
          </a:xfrm>
        </p:grpSpPr>
        <p:sp>
          <p:nvSpPr>
            <p:cNvPr id="1096" name="Google Shape;1096;p6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61"/>
          <p:cNvGrpSpPr/>
          <p:nvPr/>
        </p:nvGrpSpPr>
        <p:grpSpPr>
          <a:xfrm>
            <a:off x="7162483" y="3197682"/>
            <a:ext cx="125190" cy="127859"/>
            <a:chOff x="4676550" y="2160575"/>
            <a:chExt cx="51400" cy="52500"/>
          </a:xfrm>
        </p:grpSpPr>
        <p:sp>
          <p:nvSpPr>
            <p:cNvPr id="1100" name="Google Shape;1100;p6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1"/>
          <p:cNvGrpSpPr/>
          <p:nvPr/>
        </p:nvGrpSpPr>
        <p:grpSpPr>
          <a:xfrm>
            <a:off x="7459741" y="3204714"/>
            <a:ext cx="145405" cy="113794"/>
            <a:chOff x="4768325" y="2163475"/>
            <a:chExt cx="59700" cy="46725"/>
          </a:xfrm>
        </p:grpSpPr>
        <p:sp>
          <p:nvSpPr>
            <p:cNvPr id="1104" name="Google Shape;1104;p6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 name="Google Shape;1106;p6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 name="Google Shape;1112;p61"/>
          <p:cNvGrpSpPr/>
          <p:nvPr/>
        </p:nvGrpSpPr>
        <p:grpSpPr>
          <a:xfrm>
            <a:off x="7476059" y="3459808"/>
            <a:ext cx="112768" cy="106853"/>
            <a:chOff x="4768575" y="2253950"/>
            <a:chExt cx="46300" cy="43875"/>
          </a:xfrm>
        </p:grpSpPr>
        <p:sp>
          <p:nvSpPr>
            <p:cNvPr id="1113" name="Google Shape;1113;p6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1"/>
          <p:cNvGrpSpPr/>
          <p:nvPr/>
        </p:nvGrpSpPr>
        <p:grpSpPr>
          <a:xfrm>
            <a:off x="7775682" y="3948834"/>
            <a:ext cx="118187" cy="146246"/>
            <a:chOff x="4960900" y="2433225"/>
            <a:chExt cx="48525" cy="60050"/>
          </a:xfrm>
        </p:grpSpPr>
        <p:sp>
          <p:nvSpPr>
            <p:cNvPr id="1116" name="Google Shape;1116;p6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61"/>
          <p:cNvGrpSpPr/>
          <p:nvPr/>
        </p:nvGrpSpPr>
        <p:grpSpPr>
          <a:xfrm>
            <a:off x="7464247" y="4212895"/>
            <a:ext cx="136394" cy="143810"/>
            <a:chOff x="4854075" y="2527625"/>
            <a:chExt cx="56000" cy="59050"/>
          </a:xfrm>
        </p:grpSpPr>
        <p:sp>
          <p:nvSpPr>
            <p:cNvPr id="1119" name="Google Shape;1119;p6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6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 name="Google Shape;1124;p61"/>
          <p:cNvGrpSpPr/>
          <p:nvPr/>
        </p:nvGrpSpPr>
        <p:grpSpPr>
          <a:xfrm>
            <a:off x="8088458" y="3676639"/>
            <a:ext cx="99312" cy="160797"/>
            <a:chOff x="5059700" y="2334775"/>
            <a:chExt cx="40775" cy="66025"/>
          </a:xfrm>
        </p:grpSpPr>
        <p:sp>
          <p:nvSpPr>
            <p:cNvPr id="1125" name="Google Shape;1125;p6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61"/>
          <p:cNvGrpSpPr/>
          <p:nvPr/>
        </p:nvGrpSpPr>
        <p:grpSpPr>
          <a:xfrm>
            <a:off x="8045622" y="3941771"/>
            <a:ext cx="184984" cy="160371"/>
            <a:chOff x="5037700" y="2430325"/>
            <a:chExt cx="75950" cy="65850"/>
          </a:xfrm>
        </p:grpSpPr>
        <p:sp>
          <p:nvSpPr>
            <p:cNvPr id="1135" name="Google Shape;1135;p6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 name="Google Shape;1137;p61"/>
          <p:cNvGrpSpPr/>
          <p:nvPr/>
        </p:nvGrpSpPr>
        <p:grpSpPr>
          <a:xfrm>
            <a:off x="7465128" y="3708223"/>
            <a:ext cx="173014" cy="97629"/>
            <a:chOff x="4756975" y="2341800"/>
            <a:chExt cx="91975" cy="51925"/>
          </a:xfrm>
        </p:grpSpPr>
        <p:sp>
          <p:nvSpPr>
            <p:cNvPr id="1138" name="Google Shape;1138;p6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 name="Google Shape;1158;p61"/>
          <p:cNvGrpSpPr/>
          <p:nvPr/>
        </p:nvGrpSpPr>
        <p:grpSpPr>
          <a:xfrm>
            <a:off x="7732065" y="4196920"/>
            <a:ext cx="212497" cy="175761"/>
            <a:chOff x="4943575" y="2516350"/>
            <a:chExt cx="98675" cy="81700"/>
          </a:xfrm>
        </p:grpSpPr>
        <p:sp>
          <p:nvSpPr>
            <p:cNvPr id="1159" name="Google Shape;1159;p6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 name="Google Shape;1237;p6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45"/>
        <p:cNvGrpSpPr/>
        <p:nvPr/>
      </p:nvGrpSpPr>
      <p:grpSpPr>
        <a:xfrm>
          <a:off x="0" y="0"/>
          <a:ext cx="0" cy="0"/>
          <a:chOff x="0" y="0"/>
          <a:chExt cx="0" cy="0"/>
        </a:xfrm>
      </p:grpSpPr>
      <p:grpSp>
        <p:nvGrpSpPr>
          <p:cNvPr id="1246" name="Google Shape;1246;p62"/>
          <p:cNvGrpSpPr/>
          <p:nvPr/>
        </p:nvGrpSpPr>
        <p:grpSpPr>
          <a:xfrm>
            <a:off x="6647587" y="3567393"/>
            <a:ext cx="560636" cy="516497"/>
            <a:chOff x="6652051" y="3714143"/>
            <a:chExt cx="560636" cy="516497"/>
          </a:xfrm>
        </p:grpSpPr>
        <p:grpSp>
          <p:nvGrpSpPr>
            <p:cNvPr id="1247" name="Google Shape;1247;p62"/>
            <p:cNvGrpSpPr/>
            <p:nvPr/>
          </p:nvGrpSpPr>
          <p:grpSpPr>
            <a:xfrm>
              <a:off x="6669657" y="3716715"/>
              <a:ext cx="466768" cy="464314"/>
              <a:chOff x="3139766" y="765669"/>
              <a:chExt cx="886380" cy="881888"/>
            </a:xfrm>
          </p:grpSpPr>
          <p:grpSp>
            <p:nvGrpSpPr>
              <p:cNvPr id="1248" name="Google Shape;1248;p62"/>
              <p:cNvGrpSpPr/>
              <p:nvPr/>
            </p:nvGrpSpPr>
            <p:grpSpPr>
              <a:xfrm>
                <a:off x="3139766" y="765669"/>
                <a:ext cx="886380" cy="881888"/>
                <a:chOff x="3139766" y="765669"/>
                <a:chExt cx="886380" cy="881888"/>
              </a:xfrm>
            </p:grpSpPr>
            <p:sp>
              <p:nvSpPr>
                <p:cNvPr id="1249" name="Google Shape;1249;p6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 name="Google Shape;1258;p6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 name="Google Shape;1262;p6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 name="Google Shape;1263;p62"/>
          <p:cNvGrpSpPr/>
          <p:nvPr/>
        </p:nvGrpSpPr>
        <p:grpSpPr>
          <a:xfrm>
            <a:off x="7646296" y="3047976"/>
            <a:ext cx="104231" cy="320340"/>
            <a:chOff x="7564426" y="3224343"/>
            <a:chExt cx="119985" cy="368801"/>
          </a:xfrm>
        </p:grpSpPr>
        <p:sp>
          <p:nvSpPr>
            <p:cNvPr id="1264" name="Google Shape;1264;p6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62"/>
          <p:cNvGrpSpPr/>
          <p:nvPr/>
        </p:nvGrpSpPr>
        <p:grpSpPr>
          <a:xfrm>
            <a:off x="7345785" y="3042077"/>
            <a:ext cx="189489" cy="332132"/>
            <a:chOff x="8370831" y="3202002"/>
            <a:chExt cx="218129" cy="382376"/>
          </a:xfrm>
        </p:grpSpPr>
        <p:sp>
          <p:nvSpPr>
            <p:cNvPr id="1267" name="Google Shape;1267;p6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62"/>
          <p:cNvGrpSpPr/>
          <p:nvPr/>
        </p:nvGrpSpPr>
        <p:grpSpPr>
          <a:xfrm>
            <a:off x="8069174" y="3453209"/>
            <a:ext cx="309429" cy="267000"/>
            <a:chOff x="6742064" y="3750480"/>
            <a:chExt cx="399315" cy="344560"/>
          </a:xfrm>
        </p:grpSpPr>
        <p:sp>
          <p:nvSpPr>
            <p:cNvPr id="1270" name="Google Shape;1270;p6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62"/>
          <p:cNvGrpSpPr/>
          <p:nvPr/>
        </p:nvGrpSpPr>
        <p:grpSpPr>
          <a:xfrm>
            <a:off x="7608193" y="3804257"/>
            <a:ext cx="180437" cy="281608"/>
            <a:chOff x="7248525" y="3739696"/>
            <a:chExt cx="230531" cy="359790"/>
          </a:xfrm>
        </p:grpSpPr>
        <p:sp>
          <p:nvSpPr>
            <p:cNvPr id="1273" name="Google Shape;1273;p6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62"/>
          <p:cNvGrpSpPr/>
          <p:nvPr/>
        </p:nvGrpSpPr>
        <p:grpSpPr>
          <a:xfrm>
            <a:off x="7854113" y="3447481"/>
            <a:ext cx="162896" cy="278710"/>
            <a:chOff x="7601242" y="3729267"/>
            <a:chExt cx="222566" cy="380803"/>
          </a:xfrm>
        </p:grpSpPr>
        <p:sp>
          <p:nvSpPr>
            <p:cNvPr id="1276" name="Google Shape;1276;p6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 name="Google Shape;1278;p62"/>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 name="Google Shape;1279;p62"/>
          <p:cNvGrpSpPr/>
          <p:nvPr/>
        </p:nvGrpSpPr>
        <p:grpSpPr>
          <a:xfrm>
            <a:off x="7343758" y="3448622"/>
            <a:ext cx="193543" cy="275990"/>
            <a:chOff x="8304647" y="3738687"/>
            <a:chExt cx="225076" cy="320956"/>
          </a:xfrm>
        </p:grpSpPr>
        <p:sp>
          <p:nvSpPr>
            <p:cNvPr id="1280" name="Google Shape;1280;p6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 name="Google Shape;1283;p62"/>
          <p:cNvGrpSpPr/>
          <p:nvPr/>
        </p:nvGrpSpPr>
        <p:grpSpPr>
          <a:xfrm>
            <a:off x="7616251" y="3448622"/>
            <a:ext cx="178492" cy="275990"/>
            <a:chOff x="8615101" y="3738687"/>
            <a:chExt cx="207573" cy="320956"/>
          </a:xfrm>
        </p:grpSpPr>
        <p:sp>
          <p:nvSpPr>
            <p:cNvPr id="1284" name="Google Shape;1284;p6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 name="Google Shape;1287;p62"/>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 name="Google Shape;1288;p62"/>
          <p:cNvGrpSpPr/>
          <p:nvPr/>
        </p:nvGrpSpPr>
        <p:grpSpPr>
          <a:xfrm>
            <a:off x="7841782" y="3851282"/>
            <a:ext cx="187557" cy="187557"/>
            <a:chOff x="8565775" y="671075"/>
            <a:chExt cx="441000" cy="441000"/>
          </a:xfrm>
        </p:grpSpPr>
        <p:sp>
          <p:nvSpPr>
            <p:cNvPr id="1289" name="Google Shape;1289;p6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 name="Google Shape;1291;p62"/>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2"/>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 name="Google Shape;1293;p62"/>
          <p:cNvGrpSpPr/>
          <p:nvPr/>
        </p:nvGrpSpPr>
        <p:grpSpPr>
          <a:xfrm>
            <a:off x="5996254" y="2923808"/>
            <a:ext cx="587865" cy="517731"/>
            <a:chOff x="6000718" y="3070557"/>
            <a:chExt cx="587865" cy="517731"/>
          </a:xfrm>
        </p:grpSpPr>
        <p:sp>
          <p:nvSpPr>
            <p:cNvPr id="1294" name="Google Shape;1294;p6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62"/>
          <p:cNvGrpSpPr/>
          <p:nvPr/>
        </p:nvGrpSpPr>
        <p:grpSpPr>
          <a:xfrm>
            <a:off x="6011059" y="3567468"/>
            <a:ext cx="557665" cy="516387"/>
            <a:chOff x="6015523" y="3714217"/>
            <a:chExt cx="557665" cy="516387"/>
          </a:xfrm>
        </p:grpSpPr>
        <p:grpSp>
          <p:nvGrpSpPr>
            <p:cNvPr id="1305" name="Google Shape;1305;p62"/>
            <p:cNvGrpSpPr/>
            <p:nvPr/>
          </p:nvGrpSpPr>
          <p:grpSpPr>
            <a:xfrm>
              <a:off x="6036094" y="3716980"/>
              <a:ext cx="529822" cy="510480"/>
              <a:chOff x="3148311" y="-545634"/>
              <a:chExt cx="1006118" cy="969572"/>
            </a:xfrm>
          </p:grpSpPr>
          <p:sp>
            <p:nvSpPr>
              <p:cNvPr id="1306" name="Google Shape;1306;p6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 name="Google Shape;1316;p6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 name="Google Shape;1317;p62"/>
          <p:cNvGrpSpPr/>
          <p:nvPr/>
        </p:nvGrpSpPr>
        <p:grpSpPr>
          <a:xfrm>
            <a:off x="6639841" y="2926879"/>
            <a:ext cx="576302" cy="511871"/>
            <a:chOff x="6644304" y="3073628"/>
            <a:chExt cx="576302" cy="511871"/>
          </a:xfrm>
        </p:grpSpPr>
        <p:grpSp>
          <p:nvGrpSpPr>
            <p:cNvPr id="1318" name="Google Shape;1318;p62"/>
            <p:cNvGrpSpPr/>
            <p:nvPr/>
          </p:nvGrpSpPr>
          <p:grpSpPr>
            <a:xfrm>
              <a:off x="6712169" y="3073651"/>
              <a:ext cx="481611" cy="506713"/>
              <a:chOff x="1833536" y="-546641"/>
              <a:chExt cx="914567" cy="962419"/>
            </a:xfrm>
          </p:grpSpPr>
          <p:grpSp>
            <p:nvGrpSpPr>
              <p:cNvPr id="1319" name="Google Shape;1319;p62"/>
              <p:cNvGrpSpPr/>
              <p:nvPr/>
            </p:nvGrpSpPr>
            <p:grpSpPr>
              <a:xfrm>
                <a:off x="1833536" y="-524249"/>
                <a:ext cx="914567" cy="940027"/>
                <a:chOff x="1833536" y="-524249"/>
                <a:chExt cx="914567" cy="940027"/>
              </a:xfrm>
            </p:grpSpPr>
            <p:sp>
              <p:nvSpPr>
                <p:cNvPr id="1320" name="Google Shape;1320;p6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6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6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62"/>
          <p:cNvGrpSpPr/>
          <p:nvPr/>
        </p:nvGrpSpPr>
        <p:grpSpPr>
          <a:xfrm>
            <a:off x="719115" y="2852867"/>
            <a:ext cx="2622876" cy="1333540"/>
            <a:chOff x="238125" y="1038125"/>
            <a:chExt cx="7146800" cy="3633625"/>
          </a:xfrm>
        </p:grpSpPr>
        <p:sp>
          <p:nvSpPr>
            <p:cNvPr id="1331" name="Google Shape;1331;p6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3" name="Google Shape;2903;p62"/>
          <p:cNvGrpSpPr/>
          <p:nvPr/>
        </p:nvGrpSpPr>
        <p:grpSpPr>
          <a:xfrm>
            <a:off x="3574273" y="2854307"/>
            <a:ext cx="2241344" cy="1330656"/>
            <a:chOff x="3597785" y="3065882"/>
            <a:chExt cx="2241344" cy="1330656"/>
          </a:xfrm>
        </p:grpSpPr>
        <p:grpSp>
          <p:nvGrpSpPr>
            <p:cNvPr id="2904" name="Google Shape;2904;p62"/>
            <p:cNvGrpSpPr/>
            <p:nvPr/>
          </p:nvGrpSpPr>
          <p:grpSpPr>
            <a:xfrm>
              <a:off x="5296908" y="3937355"/>
              <a:ext cx="143198" cy="32380"/>
              <a:chOff x="5296908" y="3937355"/>
              <a:chExt cx="143198" cy="32380"/>
            </a:xfrm>
          </p:grpSpPr>
          <p:sp>
            <p:nvSpPr>
              <p:cNvPr id="2905" name="Google Shape;2905;p6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6" name="Google Shape;2906;p62"/>
              <p:cNvGrpSpPr/>
              <p:nvPr/>
            </p:nvGrpSpPr>
            <p:grpSpPr>
              <a:xfrm>
                <a:off x="5402331" y="3937355"/>
                <a:ext cx="37776" cy="32380"/>
                <a:chOff x="5402331" y="3937355"/>
                <a:chExt cx="37776" cy="32380"/>
              </a:xfrm>
            </p:grpSpPr>
            <p:sp>
              <p:nvSpPr>
                <p:cNvPr id="2907" name="Google Shape;2907;p6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62"/>
              <p:cNvGrpSpPr/>
              <p:nvPr/>
            </p:nvGrpSpPr>
            <p:grpSpPr>
              <a:xfrm>
                <a:off x="5296908" y="3937355"/>
                <a:ext cx="37783" cy="32380"/>
                <a:chOff x="5296908" y="3937355"/>
                <a:chExt cx="37783" cy="32380"/>
              </a:xfrm>
            </p:grpSpPr>
            <p:sp>
              <p:nvSpPr>
                <p:cNvPr id="2910" name="Google Shape;2910;p6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12" name="Google Shape;2912;p62"/>
            <p:cNvGrpSpPr/>
            <p:nvPr/>
          </p:nvGrpSpPr>
          <p:grpSpPr>
            <a:xfrm>
              <a:off x="4724163" y="3119631"/>
              <a:ext cx="120838" cy="84218"/>
              <a:chOff x="4724163" y="3119631"/>
              <a:chExt cx="120838" cy="84218"/>
            </a:xfrm>
          </p:grpSpPr>
          <p:grpSp>
            <p:nvGrpSpPr>
              <p:cNvPr id="2913" name="Google Shape;2913;p62"/>
              <p:cNvGrpSpPr/>
              <p:nvPr/>
            </p:nvGrpSpPr>
            <p:grpSpPr>
              <a:xfrm>
                <a:off x="4746712" y="3132773"/>
                <a:ext cx="86869" cy="56424"/>
                <a:chOff x="4746712" y="3132773"/>
                <a:chExt cx="86869" cy="56424"/>
              </a:xfrm>
            </p:grpSpPr>
            <p:sp>
              <p:nvSpPr>
                <p:cNvPr id="2914" name="Google Shape;2914;p6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6" name="Google Shape;2916;p62"/>
              <p:cNvGrpSpPr/>
              <p:nvPr/>
            </p:nvGrpSpPr>
            <p:grpSpPr>
              <a:xfrm>
                <a:off x="4773634" y="3143336"/>
                <a:ext cx="37776" cy="32451"/>
                <a:chOff x="4773634" y="3143336"/>
                <a:chExt cx="37776" cy="32451"/>
              </a:xfrm>
            </p:grpSpPr>
            <p:sp>
              <p:nvSpPr>
                <p:cNvPr id="2917" name="Google Shape;2917;p6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 name="Google Shape;2919;p62"/>
              <p:cNvGrpSpPr/>
              <p:nvPr/>
            </p:nvGrpSpPr>
            <p:grpSpPr>
              <a:xfrm>
                <a:off x="4724163" y="3131248"/>
                <a:ext cx="37776" cy="32459"/>
                <a:chOff x="4724163" y="3131248"/>
                <a:chExt cx="37776" cy="32459"/>
              </a:xfrm>
            </p:grpSpPr>
            <p:sp>
              <p:nvSpPr>
                <p:cNvPr id="2920" name="Google Shape;2920;p6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62"/>
              <p:cNvGrpSpPr/>
              <p:nvPr/>
            </p:nvGrpSpPr>
            <p:grpSpPr>
              <a:xfrm>
                <a:off x="4755081" y="3176054"/>
                <a:ext cx="32357" cy="27795"/>
                <a:chOff x="4755081" y="3176054"/>
                <a:chExt cx="32357" cy="27795"/>
              </a:xfrm>
            </p:grpSpPr>
            <p:sp>
              <p:nvSpPr>
                <p:cNvPr id="2923" name="Google Shape;2923;p6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62"/>
              <p:cNvGrpSpPr/>
              <p:nvPr/>
            </p:nvGrpSpPr>
            <p:grpSpPr>
              <a:xfrm>
                <a:off x="4812550" y="3119631"/>
                <a:ext cx="32451" cy="27803"/>
                <a:chOff x="4812550" y="3119631"/>
                <a:chExt cx="32451" cy="27803"/>
              </a:xfrm>
            </p:grpSpPr>
            <p:sp>
              <p:nvSpPr>
                <p:cNvPr id="2926" name="Google Shape;2926;p6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28" name="Google Shape;2928;p62"/>
            <p:cNvGrpSpPr/>
            <p:nvPr/>
          </p:nvGrpSpPr>
          <p:grpSpPr>
            <a:xfrm>
              <a:off x="5382826" y="4027197"/>
              <a:ext cx="268967" cy="250422"/>
              <a:chOff x="5382826" y="4027197"/>
              <a:chExt cx="268967" cy="250422"/>
            </a:xfrm>
          </p:grpSpPr>
          <p:grpSp>
            <p:nvGrpSpPr>
              <p:cNvPr id="2929" name="Google Shape;2929;p62"/>
              <p:cNvGrpSpPr/>
              <p:nvPr/>
            </p:nvGrpSpPr>
            <p:grpSpPr>
              <a:xfrm>
                <a:off x="5405280" y="4042510"/>
                <a:ext cx="237570" cy="218647"/>
                <a:chOff x="5405280" y="4042510"/>
                <a:chExt cx="237570" cy="218647"/>
              </a:xfrm>
            </p:grpSpPr>
            <p:sp>
              <p:nvSpPr>
                <p:cNvPr id="2930" name="Google Shape;2930;p6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6" name="Google Shape;2936;p62"/>
              <p:cNvGrpSpPr/>
              <p:nvPr/>
            </p:nvGrpSpPr>
            <p:grpSpPr>
              <a:xfrm>
                <a:off x="5382826" y="4125549"/>
                <a:ext cx="37776" cy="32380"/>
                <a:chOff x="5382826" y="4125549"/>
                <a:chExt cx="37776" cy="32380"/>
              </a:xfrm>
            </p:grpSpPr>
            <p:sp>
              <p:nvSpPr>
                <p:cNvPr id="2937" name="Google Shape;2937;p6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9" name="Google Shape;2939;p62"/>
              <p:cNvGrpSpPr/>
              <p:nvPr/>
            </p:nvGrpSpPr>
            <p:grpSpPr>
              <a:xfrm>
                <a:off x="5475680" y="4195587"/>
                <a:ext cx="37783" cy="32364"/>
                <a:chOff x="5475680" y="4195587"/>
                <a:chExt cx="37783" cy="32364"/>
              </a:xfrm>
            </p:grpSpPr>
            <p:sp>
              <p:nvSpPr>
                <p:cNvPr id="2940" name="Google Shape;2940;p6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2" name="Google Shape;2942;p62"/>
              <p:cNvGrpSpPr/>
              <p:nvPr/>
            </p:nvGrpSpPr>
            <p:grpSpPr>
              <a:xfrm>
                <a:off x="5532575" y="4027197"/>
                <a:ext cx="33308" cy="32262"/>
                <a:chOff x="5532575" y="4027197"/>
                <a:chExt cx="33308" cy="32262"/>
              </a:xfrm>
            </p:grpSpPr>
            <p:sp>
              <p:nvSpPr>
                <p:cNvPr id="2943" name="Google Shape;2943;p6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62"/>
              <p:cNvGrpSpPr/>
              <p:nvPr/>
            </p:nvGrpSpPr>
            <p:grpSpPr>
              <a:xfrm>
                <a:off x="5590706" y="4245348"/>
                <a:ext cx="33497" cy="32270"/>
                <a:chOff x="5590706" y="4245348"/>
                <a:chExt cx="33497" cy="32270"/>
              </a:xfrm>
            </p:grpSpPr>
            <p:sp>
              <p:nvSpPr>
                <p:cNvPr id="2946" name="Google Shape;2946;p6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8" name="Google Shape;2948;p62"/>
              <p:cNvGrpSpPr/>
              <p:nvPr/>
            </p:nvGrpSpPr>
            <p:grpSpPr>
              <a:xfrm>
                <a:off x="5618681" y="4109677"/>
                <a:ext cx="33112" cy="32357"/>
                <a:chOff x="5618681" y="4109677"/>
                <a:chExt cx="33112" cy="32357"/>
              </a:xfrm>
            </p:grpSpPr>
            <p:sp>
              <p:nvSpPr>
                <p:cNvPr id="2949" name="Google Shape;2949;p6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62"/>
              <p:cNvGrpSpPr/>
              <p:nvPr/>
            </p:nvGrpSpPr>
            <p:grpSpPr>
              <a:xfrm>
                <a:off x="5479298" y="4128262"/>
                <a:ext cx="31405" cy="26906"/>
                <a:chOff x="5479298" y="4128262"/>
                <a:chExt cx="31405" cy="26906"/>
              </a:xfrm>
            </p:grpSpPr>
            <p:sp>
              <p:nvSpPr>
                <p:cNvPr id="2952" name="Google Shape;2952;p6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 name="Google Shape;2954;p62"/>
              <p:cNvGrpSpPr/>
              <p:nvPr/>
            </p:nvGrpSpPr>
            <p:grpSpPr>
              <a:xfrm>
                <a:off x="5582903" y="4180116"/>
                <a:ext cx="31499" cy="26898"/>
                <a:chOff x="5582903" y="4180116"/>
                <a:chExt cx="31499" cy="26898"/>
              </a:xfrm>
            </p:grpSpPr>
            <p:sp>
              <p:nvSpPr>
                <p:cNvPr id="2955" name="Google Shape;2955;p6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7" name="Google Shape;2957;p62"/>
            <p:cNvGrpSpPr/>
            <p:nvPr/>
          </p:nvGrpSpPr>
          <p:grpSpPr>
            <a:xfrm>
              <a:off x="3977681" y="3230323"/>
              <a:ext cx="94584" cy="84085"/>
              <a:chOff x="3977681" y="3230323"/>
              <a:chExt cx="94584" cy="84085"/>
            </a:xfrm>
          </p:grpSpPr>
          <p:grpSp>
            <p:nvGrpSpPr>
              <p:cNvPr id="2958" name="Google Shape;2958;p62"/>
              <p:cNvGrpSpPr/>
              <p:nvPr/>
            </p:nvGrpSpPr>
            <p:grpSpPr>
              <a:xfrm>
                <a:off x="4000135" y="3243041"/>
                <a:ext cx="59570" cy="57186"/>
                <a:chOff x="4000135" y="3243041"/>
                <a:chExt cx="59570" cy="57186"/>
              </a:xfrm>
            </p:grpSpPr>
            <p:sp>
              <p:nvSpPr>
                <p:cNvPr id="2959" name="Google Shape;2959;p6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2" name="Google Shape;2962;p62"/>
              <p:cNvGrpSpPr/>
              <p:nvPr/>
            </p:nvGrpSpPr>
            <p:grpSpPr>
              <a:xfrm>
                <a:off x="3977681" y="3245872"/>
                <a:ext cx="37783" cy="32380"/>
                <a:chOff x="3977681" y="3245872"/>
                <a:chExt cx="37783" cy="32380"/>
              </a:xfrm>
            </p:grpSpPr>
            <p:sp>
              <p:nvSpPr>
                <p:cNvPr id="2963" name="Google Shape;2963;p6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62"/>
              <p:cNvGrpSpPr/>
              <p:nvPr/>
            </p:nvGrpSpPr>
            <p:grpSpPr>
              <a:xfrm>
                <a:off x="4040860" y="3262672"/>
                <a:ext cx="31405" cy="27001"/>
                <a:chOff x="4040860" y="3262672"/>
                <a:chExt cx="31405" cy="27001"/>
              </a:xfrm>
            </p:grpSpPr>
            <p:sp>
              <p:nvSpPr>
                <p:cNvPr id="2966" name="Google Shape;2966;p6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8" name="Google Shape;2968;p62"/>
              <p:cNvGrpSpPr/>
              <p:nvPr/>
            </p:nvGrpSpPr>
            <p:grpSpPr>
              <a:xfrm>
                <a:off x="4021072" y="3230323"/>
                <a:ext cx="31397" cy="26906"/>
                <a:chOff x="4021072" y="3230323"/>
                <a:chExt cx="31397" cy="26906"/>
              </a:xfrm>
            </p:grpSpPr>
            <p:sp>
              <p:nvSpPr>
                <p:cNvPr id="2969" name="Google Shape;2969;p6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1" name="Google Shape;2971;p62"/>
              <p:cNvGrpSpPr/>
              <p:nvPr/>
            </p:nvGrpSpPr>
            <p:grpSpPr>
              <a:xfrm>
                <a:off x="4001472" y="3287462"/>
                <a:ext cx="31499" cy="26945"/>
                <a:chOff x="4001472" y="3287462"/>
                <a:chExt cx="31499" cy="26945"/>
              </a:xfrm>
            </p:grpSpPr>
            <p:sp>
              <p:nvSpPr>
                <p:cNvPr id="2972" name="Google Shape;2972;p6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74" name="Google Shape;2974;p62"/>
            <p:cNvGrpSpPr/>
            <p:nvPr/>
          </p:nvGrpSpPr>
          <p:grpSpPr>
            <a:xfrm>
              <a:off x="4084715" y="3258865"/>
              <a:ext cx="184961" cy="137268"/>
              <a:chOff x="4084715" y="3258865"/>
              <a:chExt cx="184961" cy="137268"/>
            </a:xfrm>
          </p:grpSpPr>
          <p:grpSp>
            <p:nvGrpSpPr>
              <p:cNvPr id="2975" name="Google Shape;2975;p62"/>
              <p:cNvGrpSpPr/>
              <p:nvPr/>
            </p:nvGrpSpPr>
            <p:grpSpPr>
              <a:xfrm>
                <a:off x="4107453" y="3271583"/>
                <a:ext cx="153470" cy="110275"/>
                <a:chOff x="4107453" y="3271583"/>
                <a:chExt cx="153470" cy="110275"/>
              </a:xfrm>
            </p:grpSpPr>
            <p:sp>
              <p:nvSpPr>
                <p:cNvPr id="2976" name="Google Shape;2976;p6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0" name="Google Shape;2980;p62"/>
              <p:cNvGrpSpPr/>
              <p:nvPr/>
            </p:nvGrpSpPr>
            <p:grpSpPr>
              <a:xfrm>
                <a:off x="4136947" y="3258865"/>
                <a:ext cx="31499" cy="27001"/>
                <a:chOff x="4136947" y="3258865"/>
                <a:chExt cx="31499" cy="27001"/>
              </a:xfrm>
            </p:grpSpPr>
            <p:sp>
              <p:nvSpPr>
                <p:cNvPr id="2981" name="Google Shape;2981;p6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3" name="Google Shape;2983;p62"/>
              <p:cNvGrpSpPr/>
              <p:nvPr/>
            </p:nvGrpSpPr>
            <p:grpSpPr>
              <a:xfrm>
                <a:off x="4084715" y="3266478"/>
                <a:ext cx="31468" cy="26898"/>
                <a:chOff x="4084715" y="3266478"/>
                <a:chExt cx="31468" cy="26898"/>
              </a:xfrm>
            </p:grpSpPr>
            <p:sp>
              <p:nvSpPr>
                <p:cNvPr id="2984" name="Google Shape;2984;p6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6" name="Google Shape;2986;p62"/>
              <p:cNvGrpSpPr/>
              <p:nvPr/>
            </p:nvGrpSpPr>
            <p:grpSpPr>
              <a:xfrm>
                <a:off x="4159213" y="3279849"/>
                <a:ext cx="31405" cy="26945"/>
                <a:chOff x="4159213" y="3279849"/>
                <a:chExt cx="31405" cy="26945"/>
              </a:xfrm>
            </p:grpSpPr>
            <p:sp>
              <p:nvSpPr>
                <p:cNvPr id="2987" name="Google Shape;2987;p6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9" name="Google Shape;2989;p62"/>
              <p:cNvGrpSpPr/>
              <p:nvPr/>
            </p:nvGrpSpPr>
            <p:grpSpPr>
              <a:xfrm>
                <a:off x="4201550" y="3266502"/>
                <a:ext cx="31405" cy="26883"/>
                <a:chOff x="4201550" y="3266502"/>
                <a:chExt cx="31405" cy="26883"/>
              </a:xfrm>
            </p:grpSpPr>
            <p:sp>
              <p:nvSpPr>
                <p:cNvPr id="2990" name="Google Shape;2990;p6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 name="Google Shape;2992;p62"/>
              <p:cNvGrpSpPr/>
              <p:nvPr/>
            </p:nvGrpSpPr>
            <p:grpSpPr>
              <a:xfrm>
                <a:off x="4201550" y="3338278"/>
                <a:ext cx="31405" cy="26930"/>
                <a:chOff x="4201550" y="3338278"/>
                <a:chExt cx="31405" cy="26930"/>
              </a:xfrm>
            </p:grpSpPr>
            <p:sp>
              <p:nvSpPr>
                <p:cNvPr id="2993" name="Google Shape;2993;p6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5" name="Google Shape;2995;p62"/>
              <p:cNvGrpSpPr/>
              <p:nvPr/>
            </p:nvGrpSpPr>
            <p:grpSpPr>
              <a:xfrm>
                <a:off x="4238272" y="3369132"/>
                <a:ext cx="31405" cy="27001"/>
                <a:chOff x="4238272" y="3369132"/>
                <a:chExt cx="31405" cy="27001"/>
              </a:xfrm>
            </p:grpSpPr>
            <p:sp>
              <p:nvSpPr>
                <p:cNvPr id="2996" name="Google Shape;2996;p6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98" name="Google Shape;2998;p62"/>
            <p:cNvGrpSpPr/>
            <p:nvPr/>
          </p:nvGrpSpPr>
          <p:grpSpPr>
            <a:xfrm>
              <a:off x="4068639" y="3200169"/>
              <a:ext cx="77643" cy="37272"/>
              <a:chOff x="4068639" y="3200169"/>
              <a:chExt cx="77643" cy="37272"/>
            </a:xfrm>
          </p:grpSpPr>
          <p:sp>
            <p:nvSpPr>
              <p:cNvPr id="2999" name="Google Shape;2999;p6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0" name="Google Shape;3000;p62"/>
              <p:cNvGrpSpPr/>
              <p:nvPr/>
            </p:nvGrpSpPr>
            <p:grpSpPr>
              <a:xfrm>
                <a:off x="4114878" y="3200169"/>
                <a:ext cx="31405" cy="26993"/>
                <a:chOff x="4114878" y="3200169"/>
                <a:chExt cx="31405" cy="26993"/>
              </a:xfrm>
            </p:grpSpPr>
            <p:sp>
              <p:nvSpPr>
                <p:cNvPr id="3001" name="Google Shape;3001;p6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62"/>
              <p:cNvGrpSpPr/>
              <p:nvPr/>
            </p:nvGrpSpPr>
            <p:grpSpPr>
              <a:xfrm>
                <a:off x="4068639" y="3210535"/>
                <a:ext cx="31499" cy="26906"/>
                <a:chOff x="4068639" y="3210535"/>
                <a:chExt cx="31499" cy="26906"/>
              </a:xfrm>
            </p:grpSpPr>
            <p:sp>
              <p:nvSpPr>
                <p:cNvPr id="3004" name="Google Shape;3004;p6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06" name="Google Shape;3006;p62"/>
            <p:cNvGrpSpPr/>
            <p:nvPr/>
          </p:nvGrpSpPr>
          <p:grpSpPr>
            <a:xfrm>
              <a:off x="3869702" y="3066935"/>
              <a:ext cx="382664" cy="190294"/>
              <a:chOff x="3869702" y="3066935"/>
              <a:chExt cx="382664" cy="190294"/>
            </a:xfrm>
          </p:grpSpPr>
          <p:grpSp>
            <p:nvGrpSpPr>
              <p:cNvPr id="3007" name="Google Shape;3007;p62"/>
              <p:cNvGrpSpPr/>
              <p:nvPr/>
            </p:nvGrpSpPr>
            <p:grpSpPr>
              <a:xfrm>
                <a:off x="3888633" y="3082351"/>
                <a:ext cx="351172" cy="160698"/>
                <a:chOff x="3888633" y="3082351"/>
                <a:chExt cx="351172" cy="160698"/>
              </a:xfrm>
            </p:grpSpPr>
            <p:sp>
              <p:nvSpPr>
                <p:cNvPr id="3008" name="Google Shape;3008;p6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4" name="Google Shape;3014;p62"/>
              <p:cNvGrpSpPr/>
              <p:nvPr/>
            </p:nvGrpSpPr>
            <p:grpSpPr>
              <a:xfrm>
                <a:off x="4143703" y="3066935"/>
                <a:ext cx="37783" cy="32357"/>
                <a:chOff x="4143703" y="3066935"/>
                <a:chExt cx="37783" cy="32357"/>
              </a:xfrm>
            </p:grpSpPr>
            <p:sp>
              <p:nvSpPr>
                <p:cNvPr id="3015" name="Google Shape;3015;p6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62"/>
              <p:cNvGrpSpPr/>
              <p:nvPr/>
            </p:nvGrpSpPr>
            <p:grpSpPr>
              <a:xfrm>
                <a:off x="4044565" y="3103563"/>
                <a:ext cx="37783" cy="32451"/>
                <a:chOff x="4044565" y="3103563"/>
                <a:chExt cx="37783" cy="32451"/>
              </a:xfrm>
            </p:grpSpPr>
            <p:sp>
              <p:nvSpPr>
                <p:cNvPr id="3018" name="Google Shape;3018;p6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62"/>
              <p:cNvGrpSpPr/>
              <p:nvPr/>
            </p:nvGrpSpPr>
            <p:grpSpPr>
              <a:xfrm>
                <a:off x="4017454" y="3188237"/>
                <a:ext cx="37776" cy="32357"/>
                <a:chOff x="4017454" y="3188237"/>
                <a:chExt cx="37776" cy="32357"/>
              </a:xfrm>
            </p:grpSpPr>
            <p:sp>
              <p:nvSpPr>
                <p:cNvPr id="3021" name="Google Shape;3021;p6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3" name="Google Shape;3023;p62"/>
              <p:cNvGrpSpPr/>
              <p:nvPr/>
            </p:nvGrpSpPr>
            <p:grpSpPr>
              <a:xfrm>
                <a:off x="3921548" y="3157509"/>
                <a:ext cx="37783" cy="32357"/>
                <a:chOff x="3921548" y="3157509"/>
                <a:chExt cx="37783" cy="32357"/>
              </a:xfrm>
            </p:grpSpPr>
            <p:sp>
              <p:nvSpPr>
                <p:cNvPr id="3024" name="Google Shape;3024;p6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6" name="Google Shape;3026;p62"/>
              <p:cNvGrpSpPr/>
              <p:nvPr/>
            </p:nvGrpSpPr>
            <p:grpSpPr>
              <a:xfrm>
                <a:off x="3939056" y="3211620"/>
                <a:ext cx="37783" cy="32380"/>
                <a:chOff x="3939056" y="3211620"/>
                <a:chExt cx="37783" cy="32380"/>
              </a:xfrm>
            </p:grpSpPr>
            <p:sp>
              <p:nvSpPr>
                <p:cNvPr id="3027" name="Google Shape;3027;p6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62"/>
              <p:cNvGrpSpPr/>
              <p:nvPr/>
            </p:nvGrpSpPr>
            <p:grpSpPr>
              <a:xfrm>
                <a:off x="4176240" y="3136965"/>
                <a:ext cx="31405" cy="26930"/>
                <a:chOff x="4176240" y="3136965"/>
                <a:chExt cx="31405" cy="26930"/>
              </a:xfrm>
            </p:grpSpPr>
            <p:sp>
              <p:nvSpPr>
                <p:cNvPr id="3030" name="Google Shape;3030;p6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2" name="Google Shape;3032;p62"/>
              <p:cNvGrpSpPr/>
              <p:nvPr/>
            </p:nvGrpSpPr>
            <p:grpSpPr>
              <a:xfrm>
                <a:off x="4133148" y="3152593"/>
                <a:ext cx="31499" cy="27001"/>
                <a:chOff x="4133148" y="3152593"/>
                <a:chExt cx="31499" cy="27001"/>
              </a:xfrm>
            </p:grpSpPr>
            <p:sp>
              <p:nvSpPr>
                <p:cNvPr id="3033" name="Google Shape;3033;p6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5" name="Google Shape;3035;p62"/>
              <p:cNvGrpSpPr/>
              <p:nvPr/>
            </p:nvGrpSpPr>
            <p:grpSpPr>
              <a:xfrm>
                <a:off x="4220866" y="3073534"/>
                <a:ext cx="31499" cy="26898"/>
                <a:chOff x="4220866" y="3073534"/>
                <a:chExt cx="31499" cy="26898"/>
              </a:xfrm>
            </p:grpSpPr>
            <p:sp>
              <p:nvSpPr>
                <p:cNvPr id="3036" name="Google Shape;3036;p6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8" name="Google Shape;3038;p62"/>
              <p:cNvGrpSpPr/>
              <p:nvPr/>
            </p:nvGrpSpPr>
            <p:grpSpPr>
              <a:xfrm>
                <a:off x="3869702" y="3230323"/>
                <a:ext cx="31499" cy="26906"/>
                <a:chOff x="3869702" y="3230323"/>
                <a:chExt cx="31499" cy="26906"/>
              </a:xfrm>
            </p:grpSpPr>
            <p:sp>
              <p:nvSpPr>
                <p:cNvPr id="3039" name="Google Shape;3039;p6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41" name="Google Shape;3041;p62"/>
            <p:cNvGrpSpPr/>
            <p:nvPr/>
          </p:nvGrpSpPr>
          <p:grpSpPr>
            <a:xfrm>
              <a:off x="4271383" y="3065882"/>
              <a:ext cx="304556" cy="341663"/>
              <a:chOff x="4271383" y="3065882"/>
              <a:chExt cx="304556" cy="341663"/>
            </a:xfrm>
          </p:grpSpPr>
          <p:grpSp>
            <p:nvGrpSpPr>
              <p:cNvPr id="3042" name="Google Shape;3042;p62"/>
              <p:cNvGrpSpPr/>
              <p:nvPr/>
            </p:nvGrpSpPr>
            <p:grpSpPr>
              <a:xfrm>
                <a:off x="4293838" y="3078639"/>
                <a:ext cx="269353" cy="311973"/>
                <a:chOff x="4293838" y="3078639"/>
                <a:chExt cx="269353" cy="311973"/>
              </a:xfrm>
            </p:grpSpPr>
            <p:sp>
              <p:nvSpPr>
                <p:cNvPr id="3043" name="Google Shape;3043;p6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0" name="Google Shape;3060;p62"/>
              <p:cNvGrpSpPr/>
              <p:nvPr/>
            </p:nvGrpSpPr>
            <p:grpSpPr>
              <a:xfrm>
                <a:off x="4538164" y="3342061"/>
                <a:ext cx="37776" cy="32380"/>
                <a:chOff x="4538164" y="3342061"/>
                <a:chExt cx="37776" cy="32380"/>
              </a:xfrm>
            </p:grpSpPr>
            <p:sp>
              <p:nvSpPr>
                <p:cNvPr id="3061" name="Google Shape;3061;p6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3" name="Google Shape;3063;p62"/>
              <p:cNvGrpSpPr/>
              <p:nvPr/>
            </p:nvGrpSpPr>
            <p:grpSpPr>
              <a:xfrm>
                <a:off x="4271383" y="3194742"/>
                <a:ext cx="37783" cy="32420"/>
                <a:chOff x="4271383" y="3194742"/>
                <a:chExt cx="37783" cy="32420"/>
              </a:xfrm>
            </p:grpSpPr>
            <p:sp>
              <p:nvSpPr>
                <p:cNvPr id="3064" name="Google Shape;3064;p6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6" name="Google Shape;3066;p62"/>
              <p:cNvGrpSpPr/>
              <p:nvPr/>
            </p:nvGrpSpPr>
            <p:grpSpPr>
              <a:xfrm>
                <a:off x="4284416" y="3084058"/>
                <a:ext cx="37783" cy="32357"/>
                <a:chOff x="4284416" y="3084058"/>
                <a:chExt cx="37783" cy="32357"/>
              </a:xfrm>
            </p:grpSpPr>
            <p:sp>
              <p:nvSpPr>
                <p:cNvPr id="3067" name="Google Shape;3067;p6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62"/>
              <p:cNvGrpSpPr/>
              <p:nvPr/>
            </p:nvGrpSpPr>
            <p:grpSpPr>
              <a:xfrm>
                <a:off x="4478697" y="3297561"/>
                <a:ext cx="37776" cy="32451"/>
                <a:chOff x="4478697" y="3297561"/>
                <a:chExt cx="37776" cy="32451"/>
              </a:xfrm>
            </p:grpSpPr>
            <p:sp>
              <p:nvSpPr>
                <p:cNvPr id="3070" name="Google Shape;3070;p6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2" name="Google Shape;3072;p62"/>
              <p:cNvGrpSpPr/>
              <p:nvPr/>
            </p:nvGrpSpPr>
            <p:grpSpPr>
              <a:xfrm>
                <a:off x="4411813" y="3331711"/>
                <a:ext cx="37776" cy="32451"/>
                <a:chOff x="4411813" y="3331711"/>
                <a:chExt cx="37776" cy="32451"/>
              </a:xfrm>
            </p:grpSpPr>
            <p:sp>
              <p:nvSpPr>
                <p:cNvPr id="3073" name="Google Shape;3073;p6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5" name="Google Shape;3075;p62"/>
              <p:cNvGrpSpPr/>
              <p:nvPr/>
            </p:nvGrpSpPr>
            <p:grpSpPr>
              <a:xfrm>
                <a:off x="4337984" y="3375188"/>
                <a:ext cx="37776" cy="32357"/>
                <a:chOff x="4337984" y="3375188"/>
                <a:chExt cx="37776" cy="32357"/>
              </a:xfrm>
            </p:grpSpPr>
            <p:sp>
              <p:nvSpPr>
                <p:cNvPr id="3076" name="Google Shape;3076;p6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8" name="Google Shape;3078;p62"/>
              <p:cNvGrpSpPr/>
              <p:nvPr/>
            </p:nvGrpSpPr>
            <p:grpSpPr>
              <a:xfrm>
                <a:off x="4494867" y="3090530"/>
                <a:ext cx="37878" cy="32451"/>
                <a:chOff x="4494867" y="3090530"/>
                <a:chExt cx="37878" cy="32451"/>
              </a:xfrm>
            </p:grpSpPr>
            <p:sp>
              <p:nvSpPr>
                <p:cNvPr id="3079" name="Google Shape;3079;p6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1" name="Google Shape;3081;p62"/>
              <p:cNvGrpSpPr/>
              <p:nvPr/>
            </p:nvGrpSpPr>
            <p:grpSpPr>
              <a:xfrm>
                <a:off x="4525124" y="3207774"/>
                <a:ext cx="37783" cy="32420"/>
                <a:chOff x="4525124" y="3207774"/>
                <a:chExt cx="37783" cy="32420"/>
              </a:xfrm>
            </p:grpSpPr>
            <p:sp>
              <p:nvSpPr>
                <p:cNvPr id="3082" name="Google Shape;3082;p6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 name="Google Shape;3084;p62"/>
              <p:cNvGrpSpPr/>
              <p:nvPr/>
            </p:nvGrpSpPr>
            <p:grpSpPr>
              <a:xfrm>
                <a:off x="4440544" y="3176479"/>
                <a:ext cx="31499" cy="26898"/>
                <a:chOff x="4440544" y="3176479"/>
                <a:chExt cx="31499" cy="26898"/>
              </a:xfrm>
            </p:grpSpPr>
            <p:sp>
              <p:nvSpPr>
                <p:cNvPr id="3085" name="Google Shape;3085;p6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7" name="Google Shape;3087;p62"/>
              <p:cNvGrpSpPr/>
              <p:nvPr/>
            </p:nvGrpSpPr>
            <p:grpSpPr>
              <a:xfrm>
                <a:off x="4350545" y="3156400"/>
                <a:ext cx="31405" cy="27001"/>
                <a:chOff x="4350545" y="3156400"/>
                <a:chExt cx="31405" cy="27001"/>
              </a:xfrm>
            </p:grpSpPr>
            <p:sp>
              <p:nvSpPr>
                <p:cNvPr id="3088" name="Google Shape;3088;p6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0" name="Google Shape;3090;p62"/>
              <p:cNvGrpSpPr/>
              <p:nvPr/>
            </p:nvGrpSpPr>
            <p:grpSpPr>
              <a:xfrm>
                <a:off x="4376703" y="3255058"/>
                <a:ext cx="31405" cy="27001"/>
                <a:chOff x="4376703" y="3255058"/>
                <a:chExt cx="31405" cy="27001"/>
              </a:xfrm>
            </p:grpSpPr>
            <p:sp>
              <p:nvSpPr>
                <p:cNvPr id="3091" name="Google Shape;3091;p6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3" name="Google Shape;3093;p62"/>
              <p:cNvGrpSpPr/>
              <p:nvPr/>
            </p:nvGrpSpPr>
            <p:grpSpPr>
              <a:xfrm>
                <a:off x="4331322" y="3283656"/>
                <a:ext cx="31405" cy="26945"/>
                <a:chOff x="4331322" y="3283656"/>
                <a:chExt cx="31405" cy="26945"/>
              </a:xfrm>
            </p:grpSpPr>
            <p:sp>
              <p:nvSpPr>
                <p:cNvPr id="3094" name="Google Shape;3094;p6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6" name="Google Shape;3096;p62"/>
              <p:cNvGrpSpPr/>
              <p:nvPr/>
            </p:nvGrpSpPr>
            <p:grpSpPr>
              <a:xfrm>
                <a:off x="4380510" y="3065882"/>
                <a:ext cx="31405" cy="26938"/>
                <a:chOff x="4380510" y="3065882"/>
                <a:chExt cx="31405" cy="26938"/>
              </a:xfrm>
            </p:grpSpPr>
            <p:sp>
              <p:nvSpPr>
                <p:cNvPr id="3097" name="Google Shape;3097;p6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99" name="Google Shape;3099;p62"/>
            <p:cNvGrpSpPr/>
            <p:nvPr/>
          </p:nvGrpSpPr>
          <p:grpSpPr>
            <a:xfrm>
              <a:off x="4558998" y="3188237"/>
              <a:ext cx="1280131" cy="1052746"/>
              <a:chOff x="4558998" y="3188237"/>
              <a:chExt cx="1280131" cy="1052746"/>
            </a:xfrm>
          </p:grpSpPr>
          <p:sp>
            <p:nvSpPr>
              <p:cNvPr id="3100" name="Google Shape;3100;p6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1" name="Google Shape;3101;p62"/>
              <p:cNvGrpSpPr/>
              <p:nvPr/>
            </p:nvGrpSpPr>
            <p:grpSpPr>
              <a:xfrm>
                <a:off x="4579164" y="3203653"/>
                <a:ext cx="1244833" cy="1020397"/>
                <a:chOff x="4579164" y="3203653"/>
                <a:chExt cx="1244833" cy="1020397"/>
              </a:xfrm>
            </p:grpSpPr>
            <p:sp>
              <p:nvSpPr>
                <p:cNvPr id="3102" name="Google Shape;3102;p6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4" name="Google Shape;3104;p62"/>
                <p:cNvGrpSpPr/>
                <p:nvPr/>
              </p:nvGrpSpPr>
              <p:grpSpPr>
                <a:xfrm>
                  <a:off x="4579164" y="3203653"/>
                  <a:ext cx="1244833" cy="1020397"/>
                  <a:chOff x="4579164" y="3203653"/>
                  <a:chExt cx="1244833" cy="1020397"/>
                </a:xfrm>
              </p:grpSpPr>
              <p:sp>
                <p:nvSpPr>
                  <p:cNvPr id="3105" name="Google Shape;3105;p6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7" name="Google Shape;3107;p62"/>
                  <p:cNvGrpSpPr/>
                  <p:nvPr/>
                </p:nvGrpSpPr>
                <p:grpSpPr>
                  <a:xfrm>
                    <a:off x="4579164" y="3203653"/>
                    <a:ext cx="1244833" cy="1020397"/>
                    <a:chOff x="4579164" y="3203653"/>
                    <a:chExt cx="1244833" cy="1020397"/>
                  </a:xfrm>
                </p:grpSpPr>
                <p:sp>
                  <p:nvSpPr>
                    <p:cNvPr id="3108" name="Google Shape;3108;p6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6" name="Google Shape;3116;p62"/>
                    <p:cNvGrpSpPr/>
                    <p:nvPr/>
                  </p:nvGrpSpPr>
                  <p:grpSpPr>
                    <a:xfrm>
                      <a:off x="4579164" y="3203653"/>
                      <a:ext cx="1244833" cy="1020397"/>
                      <a:chOff x="4579164" y="3203653"/>
                      <a:chExt cx="1244833" cy="1020397"/>
                    </a:xfrm>
                  </p:grpSpPr>
                  <p:sp>
                    <p:nvSpPr>
                      <p:cNvPr id="3117" name="Google Shape;3117;p6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1" name="Google Shape;3131;p62"/>
                      <p:cNvGrpSpPr/>
                      <p:nvPr/>
                    </p:nvGrpSpPr>
                    <p:grpSpPr>
                      <a:xfrm>
                        <a:off x="4579164" y="3203653"/>
                        <a:ext cx="1244833" cy="1020397"/>
                        <a:chOff x="4579164" y="3203653"/>
                        <a:chExt cx="1244833" cy="1020397"/>
                      </a:xfrm>
                    </p:grpSpPr>
                    <p:sp>
                      <p:nvSpPr>
                        <p:cNvPr id="3132" name="Google Shape;3132;p6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6" name="Google Shape;3156;p62"/>
                        <p:cNvGrpSpPr/>
                        <p:nvPr/>
                      </p:nvGrpSpPr>
                      <p:grpSpPr>
                        <a:xfrm>
                          <a:off x="4579164" y="3203653"/>
                          <a:ext cx="1244833" cy="1020397"/>
                          <a:chOff x="4579164" y="3203653"/>
                          <a:chExt cx="1244833" cy="1020397"/>
                        </a:xfrm>
                      </p:grpSpPr>
                      <p:sp>
                        <p:nvSpPr>
                          <p:cNvPr id="3157" name="Google Shape;3157;p6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8" name="Google Shape;3158;p62"/>
                          <p:cNvGrpSpPr/>
                          <p:nvPr/>
                        </p:nvGrpSpPr>
                        <p:grpSpPr>
                          <a:xfrm>
                            <a:off x="4579164" y="3203653"/>
                            <a:ext cx="1244833" cy="1020397"/>
                            <a:chOff x="4579164" y="3203653"/>
                            <a:chExt cx="1244833" cy="1020397"/>
                          </a:xfrm>
                        </p:grpSpPr>
                        <p:sp>
                          <p:nvSpPr>
                            <p:cNvPr id="3159" name="Google Shape;3159;p6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6" name="Google Shape;3166;p62"/>
                            <p:cNvGrpSpPr/>
                            <p:nvPr/>
                          </p:nvGrpSpPr>
                          <p:grpSpPr>
                            <a:xfrm>
                              <a:off x="4579164" y="3203653"/>
                              <a:ext cx="1244833" cy="1020397"/>
                              <a:chOff x="4579164" y="3203653"/>
                              <a:chExt cx="1244833" cy="1020397"/>
                            </a:xfrm>
                          </p:grpSpPr>
                          <p:sp>
                            <p:nvSpPr>
                              <p:cNvPr id="3167" name="Google Shape;3167;p6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0" name="Google Shape;3180;p62"/>
                              <p:cNvGrpSpPr/>
                              <p:nvPr/>
                            </p:nvGrpSpPr>
                            <p:grpSpPr>
                              <a:xfrm>
                                <a:off x="4579164" y="3203653"/>
                                <a:ext cx="1244833" cy="1020397"/>
                                <a:chOff x="4579164" y="3203653"/>
                                <a:chExt cx="1244833" cy="1020397"/>
                              </a:xfrm>
                            </p:grpSpPr>
                            <p:sp>
                              <p:nvSpPr>
                                <p:cNvPr id="3181" name="Google Shape;3181;p6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8" name="Google Shape;3188;p62"/>
                                <p:cNvGrpSpPr/>
                                <p:nvPr/>
                              </p:nvGrpSpPr>
                              <p:grpSpPr>
                                <a:xfrm>
                                  <a:off x="4579164" y="3203653"/>
                                  <a:ext cx="1244833" cy="1020397"/>
                                  <a:chOff x="4579164" y="3203653"/>
                                  <a:chExt cx="1244833" cy="1020397"/>
                                </a:xfrm>
                              </p:grpSpPr>
                              <p:sp>
                                <p:nvSpPr>
                                  <p:cNvPr id="3189" name="Google Shape;3189;p6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4" name="Google Shape;3194;p62"/>
                                  <p:cNvGrpSpPr/>
                                  <p:nvPr/>
                                </p:nvGrpSpPr>
                                <p:grpSpPr>
                                  <a:xfrm>
                                    <a:off x="4579164" y="3203653"/>
                                    <a:ext cx="1244833" cy="1020397"/>
                                    <a:chOff x="4579164" y="3203653"/>
                                    <a:chExt cx="1244833" cy="1020397"/>
                                  </a:xfrm>
                                </p:grpSpPr>
                                <p:sp>
                                  <p:nvSpPr>
                                    <p:cNvPr id="3195" name="Google Shape;3195;p6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3199" name="Google Shape;3199;p6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02" name="Google Shape;3202;p6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3203" name="Google Shape;3203;p62"/>
              <p:cNvGrpSpPr/>
              <p:nvPr/>
            </p:nvGrpSpPr>
            <p:grpSpPr>
              <a:xfrm>
                <a:off x="4595437" y="3598775"/>
                <a:ext cx="37776" cy="32451"/>
                <a:chOff x="4595437" y="3598775"/>
                <a:chExt cx="37776" cy="32451"/>
              </a:xfrm>
            </p:grpSpPr>
            <p:sp>
              <p:nvSpPr>
                <p:cNvPr id="3204" name="Google Shape;3204;p6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6" name="Google Shape;3206;p62"/>
              <p:cNvGrpSpPr/>
              <p:nvPr/>
            </p:nvGrpSpPr>
            <p:grpSpPr>
              <a:xfrm>
                <a:off x="4641864" y="3524443"/>
                <a:ext cx="37776" cy="32380"/>
                <a:chOff x="4641864" y="3524443"/>
                <a:chExt cx="37776" cy="32380"/>
              </a:xfrm>
            </p:grpSpPr>
            <p:sp>
              <p:nvSpPr>
                <p:cNvPr id="3207" name="Google Shape;3207;p6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9" name="Google Shape;3209;p62"/>
              <p:cNvGrpSpPr/>
              <p:nvPr/>
            </p:nvGrpSpPr>
            <p:grpSpPr>
              <a:xfrm>
                <a:off x="4648431" y="3893901"/>
                <a:ext cx="37776" cy="32357"/>
                <a:chOff x="4648431" y="3893901"/>
                <a:chExt cx="37776" cy="32357"/>
              </a:xfrm>
            </p:grpSpPr>
            <p:sp>
              <p:nvSpPr>
                <p:cNvPr id="3210" name="Google Shape;3210;p6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2" name="Google Shape;3212;p62"/>
              <p:cNvGrpSpPr/>
              <p:nvPr/>
            </p:nvGrpSpPr>
            <p:grpSpPr>
              <a:xfrm>
                <a:off x="4567752" y="3722908"/>
                <a:ext cx="37870" cy="32380"/>
                <a:chOff x="4567752" y="3722908"/>
                <a:chExt cx="37870" cy="32380"/>
              </a:xfrm>
            </p:grpSpPr>
            <p:sp>
              <p:nvSpPr>
                <p:cNvPr id="3213" name="Google Shape;3213;p6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5" name="Google Shape;3215;p62"/>
              <p:cNvGrpSpPr/>
              <p:nvPr/>
            </p:nvGrpSpPr>
            <p:grpSpPr>
              <a:xfrm>
                <a:off x="4617506" y="3652052"/>
                <a:ext cx="37783" cy="32357"/>
                <a:chOff x="4617506" y="3652052"/>
                <a:chExt cx="37783" cy="32357"/>
              </a:xfrm>
            </p:grpSpPr>
            <p:sp>
              <p:nvSpPr>
                <p:cNvPr id="3216" name="Google Shape;3216;p6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8" name="Google Shape;3218;p62"/>
              <p:cNvGrpSpPr/>
              <p:nvPr/>
            </p:nvGrpSpPr>
            <p:grpSpPr>
              <a:xfrm>
                <a:off x="4739005" y="3554149"/>
                <a:ext cx="37870" cy="32357"/>
                <a:chOff x="4739005" y="3554149"/>
                <a:chExt cx="37870" cy="32357"/>
              </a:xfrm>
            </p:grpSpPr>
            <p:sp>
              <p:nvSpPr>
                <p:cNvPr id="3219" name="Google Shape;3219;p6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1" name="Google Shape;3221;p62"/>
              <p:cNvGrpSpPr/>
              <p:nvPr/>
            </p:nvGrpSpPr>
            <p:grpSpPr>
              <a:xfrm>
                <a:off x="4806557" y="3630258"/>
                <a:ext cx="37776" cy="32364"/>
                <a:chOff x="4806557" y="3630258"/>
                <a:chExt cx="37776" cy="32364"/>
              </a:xfrm>
            </p:grpSpPr>
            <p:sp>
              <p:nvSpPr>
                <p:cNvPr id="3222" name="Google Shape;3222;p6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62"/>
              <p:cNvGrpSpPr/>
              <p:nvPr/>
            </p:nvGrpSpPr>
            <p:grpSpPr>
              <a:xfrm>
                <a:off x="4737007" y="4004357"/>
                <a:ext cx="37870" cy="32357"/>
                <a:chOff x="4737007" y="4004357"/>
                <a:chExt cx="37870" cy="32357"/>
              </a:xfrm>
            </p:grpSpPr>
            <p:sp>
              <p:nvSpPr>
                <p:cNvPr id="3225" name="Google Shape;3225;p6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3227;p62"/>
              <p:cNvGrpSpPr/>
              <p:nvPr/>
            </p:nvGrpSpPr>
            <p:grpSpPr>
              <a:xfrm>
                <a:off x="4773634" y="4208627"/>
                <a:ext cx="37776" cy="32357"/>
                <a:chOff x="4773634" y="4208627"/>
                <a:chExt cx="37776" cy="32357"/>
              </a:xfrm>
            </p:grpSpPr>
            <p:sp>
              <p:nvSpPr>
                <p:cNvPr id="3228" name="Google Shape;3228;p6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0" name="Google Shape;3230;p62"/>
              <p:cNvGrpSpPr/>
              <p:nvPr/>
            </p:nvGrpSpPr>
            <p:grpSpPr>
              <a:xfrm>
                <a:off x="4888282" y="4074764"/>
                <a:ext cx="37776" cy="32451"/>
                <a:chOff x="4888282" y="4074764"/>
                <a:chExt cx="37776" cy="32451"/>
              </a:xfrm>
            </p:grpSpPr>
            <p:sp>
              <p:nvSpPr>
                <p:cNvPr id="3231" name="Google Shape;3231;p6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62"/>
              <p:cNvGrpSpPr/>
              <p:nvPr/>
            </p:nvGrpSpPr>
            <p:grpSpPr>
              <a:xfrm>
                <a:off x="4901315" y="3804271"/>
                <a:ext cx="37776" cy="32364"/>
                <a:chOff x="4901315" y="3804271"/>
                <a:chExt cx="37776" cy="32364"/>
              </a:xfrm>
            </p:grpSpPr>
            <p:sp>
              <p:nvSpPr>
                <p:cNvPr id="3234" name="Google Shape;3234;p6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6" name="Google Shape;3236;p62"/>
              <p:cNvGrpSpPr/>
              <p:nvPr/>
            </p:nvGrpSpPr>
            <p:grpSpPr>
              <a:xfrm>
                <a:off x="4866394" y="3715035"/>
                <a:ext cx="37846" cy="32357"/>
                <a:chOff x="4866394" y="3715035"/>
                <a:chExt cx="37846" cy="32357"/>
              </a:xfrm>
            </p:grpSpPr>
            <p:sp>
              <p:nvSpPr>
                <p:cNvPr id="3237" name="Google Shape;3237;p6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9" name="Google Shape;3239;p62"/>
              <p:cNvGrpSpPr/>
              <p:nvPr/>
            </p:nvGrpSpPr>
            <p:grpSpPr>
              <a:xfrm>
                <a:off x="4979233" y="3839798"/>
                <a:ext cx="37878" cy="32420"/>
                <a:chOff x="4979233" y="3839798"/>
                <a:chExt cx="37878" cy="32420"/>
              </a:xfrm>
            </p:grpSpPr>
            <p:sp>
              <p:nvSpPr>
                <p:cNvPr id="3240" name="Google Shape;3240;p6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2" name="Google Shape;3242;p62"/>
              <p:cNvGrpSpPr/>
              <p:nvPr/>
            </p:nvGrpSpPr>
            <p:grpSpPr>
              <a:xfrm>
                <a:off x="4790662" y="3679147"/>
                <a:ext cx="37783" cy="32380"/>
                <a:chOff x="4790662" y="3679147"/>
                <a:chExt cx="37783" cy="32380"/>
              </a:xfrm>
            </p:grpSpPr>
            <p:sp>
              <p:nvSpPr>
                <p:cNvPr id="3243" name="Google Shape;3243;p6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5" name="Google Shape;3245;p62"/>
              <p:cNvGrpSpPr/>
              <p:nvPr/>
            </p:nvGrpSpPr>
            <p:grpSpPr>
              <a:xfrm>
                <a:off x="4857263" y="3557861"/>
                <a:ext cx="37776" cy="32357"/>
                <a:chOff x="4857263" y="3557861"/>
                <a:chExt cx="37776" cy="32357"/>
              </a:xfrm>
            </p:grpSpPr>
            <p:sp>
              <p:nvSpPr>
                <p:cNvPr id="3246" name="Google Shape;3246;p6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62"/>
              <p:cNvGrpSpPr/>
              <p:nvPr/>
            </p:nvGrpSpPr>
            <p:grpSpPr>
              <a:xfrm>
                <a:off x="4883902" y="3648033"/>
                <a:ext cx="37783" cy="32380"/>
                <a:chOff x="4883902" y="3648033"/>
                <a:chExt cx="37783" cy="32380"/>
              </a:xfrm>
            </p:grpSpPr>
            <p:sp>
              <p:nvSpPr>
                <p:cNvPr id="3249" name="Google Shape;3249;p6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1" name="Google Shape;3251;p62"/>
              <p:cNvGrpSpPr/>
              <p:nvPr/>
            </p:nvGrpSpPr>
            <p:grpSpPr>
              <a:xfrm>
                <a:off x="4907780" y="3347220"/>
                <a:ext cx="37878" cy="32357"/>
                <a:chOff x="4907780" y="3347220"/>
                <a:chExt cx="37878" cy="32357"/>
              </a:xfrm>
            </p:grpSpPr>
            <p:sp>
              <p:nvSpPr>
                <p:cNvPr id="3252" name="Google Shape;3252;p6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4" name="Google Shape;3254;p62"/>
              <p:cNvGrpSpPr/>
              <p:nvPr/>
            </p:nvGrpSpPr>
            <p:grpSpPr>
              <a:xfrm>
                <a:off x="5065048" y="3738150"/>
                <a:ext cx="37783" cy="32364"/>
                <a:chOff x="5065048" y="3738150"/>
                <a:chExt cx="37783" cy="32364"/>
              </a:xfrm>
            </p:grpSpPr>
            <p:sp>
              <p:nvSpPr>
                <p:cNvPr id="3255" name="Google Shape;3255;p6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7" name="Google Shape;3257;p62"/>
              <p:cNvGrpSpPr/>
              <p:nvPr/>
            </p:nvGrpSpPr>
            <p:grpSpPr>
              <a:xfrm>
                <a:off x="5071616" y="3284615"/>
                <a:ext cx="37783" cy="32357"/>
                <a:chOff x="5071616" y="3284615"/>
                <a:chExt cx="37783" cy="32357"/>
              </a:xfrm>
            </p:grpSpPr>
            <p:sp>
              <p:nvSpPr>
                <p:cNvPr id="3258" name="Google Shape;3258;p6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62"/>
              <p:cNvGrpSpPr/>
              <p:nvPr/>
            </p:nvGrpSpPr>
            <p:grpSpPr>
              <a:xfrm>
                <a:off x="5389291" y="3759921"/>
                <a:ext cx="37783" cy="32380"/>
                <a:chOff x="5389291" y="3759921"/>
                <a:chExt cx="37783" cy="32380"/>
              </a:xfrm>
            </p:grpSpPr>
            <p:sp>
              <p:nvSpPr>
                <p:cNvPr id="3261" name="Google Shape;3261;p6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3" name="Google Shape;3263;p62"/>
              <p:cNvGrpSpPr/>
              <p:nvPr/>
            </p:nvGrpSpPr>
            <p:grpSpPr>
              <a:xfrm>
                <a:off x="5431534" y="3632932"/>
                <a:ext cx="37878" cy="32451"/>
                <a:chOff x="5431534" y="3632932"/>
                <a:chExt cx="37878" cy="32451"/>
              </a:xfrm>
            </p:grpSpPr>
            <p:sp>
              <p:nvSpPr>
                <p:cNvPr id="3264" name="Google Shape;3264;p6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6" name="Google Shape;3266;p62"/>
              <p:cNvGrpSpPr/>
              <p:nvPr/>
            </p:nvGrpSpPr>
            <p:grpSpPr>
              <a:xfrm>
                <a:off x="5540755" y="3544829"/>
                <a:ext cx="37783" cy="32357"/>
                <a:chOff x="5540755" y="3544829"/>
                <a:chExt cx="37783" cy="32357"/>
              </a:xfrm>
            </p:grpSpPr>
            <p:sp>
              <p:nvSpPr>
                <p:cNvPr id="3267" name="Google Shape;3267;p6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9" name="Google Shape;3269;p62"/>
              <p:cNvGrpSpPr/>
              <p:nvPr/>
            </p:nvGrpSpPr>
            <p:grpSpPr>
              <a:xfrm>
                <a:off x="5579293" y="3412107"/>
                <a:ext cx="37776" cy="32357"/>
                <a:chOff x="5579293" y="3412107"/>
                <a:chExt cx="37776" cy="32357"/>
              </a:xfrm>
            </p:grpSpPr>
            <p:sp>
              <p:nvSpPr>
                <p:cNvPr id="3270" name="Google Shape;3270;p6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2" name="Google Shape;3272;p62"/>
              <p:cNvGrpSpPr/>
              <p:nvPr/>
            </p:nvGrpSpPr>
            <p:grpSpPr>
              <a:xfrm>
                <a:off x="5801346" y="3284615"/>
                <a:ext cx="37783" cy="32357"/>
                <a:chOff x="5801346" y="3284615"/>
                <a:chExt cx="37783" cy="32357"/>
              </a:xfrm>
            </p:grpSpPr>
            <p:sp>
              <p:nvSpPr>
                <p:cNvPr id="3273" name="Google Shape;3273;p6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5" name="Google Shape;3275;p62"/>
              <p:cNvGrpSpPr/>
              <p:nvPr/>
            </p:nvGrpSpPr>
            <p:grpSpPr>
              <a:xfrm>
                <a:off x="5763578" y="3399067"/>
                <a:ext cx="37776" cy="32364"/>
                <a:chOff x="5763578" y="3399067"/>
                <a:chExt cx="37776" cy="32364"/>
              </a:xfrm>
            </p:grpSpPr>
            <p:sp>
              <p:nvSpPr>
                <p:cNvPr id="3276" name="Google Shape;3276;p6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62"/>
              <p:cNvGrpSpPr/>
              <p:nvPr/>
            </p:nvGrpSpPr>
            <p:grpSpPr>
              <a:xfrm>
                <a:off x="5395858" y="3230952"/>
                <a:ext cx="37776" cy="32364"/>
                <a:chOff x="5395858" y="3230952"/>
                <a:chExt cx="37776" cy="32364"/>
              </a:xfrm>
            </p:grpSpPr>
            <p:sp>
              <p:nvSpPr>
                <p:cNvPr id="3279" name="Google Shape;3279;p6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1" name="Google Shape;3281;p62"/>
              <p:cNvGrpSpPr/>
              <p:nvPr/>
            </p:nvGrpSpPr>
            <p:grpSpPr>
              <a:xfrm>
                <a:off x="5264088" y="3188237"/>
                <a:ext cx="37776" cy="32357"/>
                <a:chOff x="5264088" y="3188237"/>
                <a:chExt cx="37776" cy="32357"/>
              </a:xfrm>
            </p:grpSpPr>
            <p:sp>
              <p:nvSpPr>
                <p:cNvPr id="3282" name="Google Shape;3282;p6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62"/>
              <p:cNvGrpSpPr/>
              <p:nvPr/>
            </p:nvGrpSpPr>
            <p:grpSpPr>
              <a:xfrm>
                <a:off x="5585758" y="3237425"/>
                <a:ext cx="37878" cy="32357"/>
                <a:chOff x="5585758" y="3237425"/>
                <a:chExt cx="37878" cy="32357"/>
              </a:xfrm>
            </p:grpSpPr>
            <p:sp>
              <p:nvSpPr>
                <p:cNvPr id="3285" name="Google Shape;3285;p6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7" name="Google Shape;3287;p62"/>
              <p:cNvGrpSpPr/>
              <p:nvPr/>
            </p:nvGrpSpPr>
            <p:grpSpPr>
              <a:xfrm>
                <a:off x="4874196" y="3291088"/>
                <a:ext cx="37878" cy="32451"/>
                <a:chOff x="4874196" y="3291088"/>
                <a:chExt cx="37878" cy="32451"/>
              </a:xfrm>
            </p:grpSpPr>
            <p:sp>
              <p:nvSpPr>
                <p:cNvPr id="3288" name="Google Shape;3288;p6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62"/>
              <p:cNvGrpSpPr/>
              <p:nvPr/>
            </p:nvGrpSpPr>
            <p:grpSpPr>
              <a:xfrm>
                <a:off x="5197770" y="3785466"/>
                <a:ext cx="37783" cy="32427"/>
                <a:chOff x="5197770" y="3785466"/>
                <a:chExt cx="37783" cy="32427"/>
              </a:xfrm>
            </p:grpSpPr>
            <p:sp>
              <p:nvSpPr>
                <p:cNvPr id="3291" name="Google Shape;3291;p6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3" name="Google Shape;3293;p62"/>
              <p:cNvGrpSpPr/>
              <p:nvPr/>
            </p:nvGrpSpPr>
            <p:grpSpPr>
              <a:xfrm>
                <a:off x="5177699" y="3492117"/>
                <a:ext cx="37776" cy="32357"/>
                <a:chOff x="5177699" y="3492117"/>
                <a:chExt cx="37776" cy="32357"/>
              </a:xfrm>
            </p:grpSpPr>
            <p:sp>
              <p:nvSpPr>
                <p:cNvPr id="3294" name="Google Shape;3294;p6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6" name="Google Shape;3296;p62"/>
              <p:cNvGrpSpPr/>
              <p:nvPr/>
            </p:nvGrpSpPr>
            <p:grpSpPr>
              <a:xfrm>
                <a:off x="5349431" y="3622346"/>
                <a:ext cx="37870" cy="32380"/>
                <a:chOff x="5349431" y="3622346"/>
                <a:chExt cx="37870" cy="32380"/>
              </a:xfrm>
            </p:grpSpPr>
            <p:sp>
              <p:nvSpPr>
                <p:cNvPr id="3297" name="Google Shape;3297;p6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62"/>
              <p:cNvGrpSpPr/>
              <p:nvPr/>
            </p:nvGrpSpPr>
            <p:grpSpPr>
              <a:xfrm>
                <a:off x="5068855" y="3563980"/>
                <a:ext cx="53954" cy="46223"/>
                <a:chOff x="5068855" y="3563980"/>
                <a:chExt cx="53954" cy="46223"/>
              </a:xfrm>
            </p:grpSpPr>
            <p:sp>
              <p:nvSpPr>
                <p:cNvPr id="3300" name="Google Shape;3300;p6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2" name="Google Shape;3302;p62"/>
              <p:cNvGrpSpPr/>
              <p:nvPr/>
            </p:nvGrpSpPr>
            <p:grpSpPr>
              <a:xfrm>
                <a:off x="5037654" y="3392507"/>
                <a:ext cx="37870" cy="32451"/>
                <a:chOff x="5037654" y="3392507"/>
                <a:chExt cx="37870" cy="32451"/>
              </a:xfrm>
            </p:grpSpPr>
            <p:sp>
              <p:nvSpPr>
                <p:cNvPr id="3303" name="Google Shape;3303;p6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5" name="Google Shape;3305;p62"/>
              <p:cNvGrpSpPr/>
              <p:nvPr/>
            </p:nvGrpSpPr>
            <p:grpSpPr>
              <a:xfrm>
                <a:off x="5456560" y="3368629"/>
                <a:ext cx="37870" cy="32451"/>
                <a:chOff x="5456560" y="3368629"/>
                <a:chExt cx="37870" cy="32451"/>
              </a:xfrm>
            </p:grpSpPr>
            <p:sp>
              <p:nvSpPr>
                <p:cNvPr id="3306" name="Google Shape;3306;p6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62"/>
              <p:cNvGrpSpPr/>
              <p:nvPr/>
            </p:nvGrpSpPr>
            <p:grpSpPr>
              <a:xfrm>
                <a:off x="4755749" y="3501516"/>
                <a:ext cx="46246" cy="39608"/>
                <a:chOff x="4755749" y="3501516"/>
                <a:chExt cx="46246" cy="39608"/>
              </a:xfrm>
            </p:grpSpPr>
            <p:sp>
              <p:nvSpPr>
                <p:cNvPr id="3309" name="Google Shape;3309;p6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1" name="Google Shape;3311;p62"/>
              <p:cNvGrpSpPr/>
              <p:nvPr/>
            </p:nvGrpSpPr>
            <p:grpSpPr>
              <a:xfrm>
                <a:off x="4681346" y="3485582"/>
                <a:ext cx="37783" cy="32427"/>
                <a:chOff x="4681346" y="3485582"/>
                <a:chExt cx="37783" cy="32427"/>
              </a:xfrm>
            </p:grpSpPr>
            <p:sp>
              <p:nvSpPr>
                <p:cNvPr id="3312" name="Google Shape;3312;p6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4" name="Google Shape;3314;p62"/>
              <p:cNvGrpSpPr/>
              <p:nvPr/>
            </p:nvGrpSpPr>
            <p:grpSpPr>
              <a:xfrm>
                <a:off x="4767067" y="3291088"/>
                <a:ext cx="37878" cy="32451"/>
                <a:chOff x="4767067" y="3291088"/>
                <a:chExt cx="37878" cy="32451"/>
              </a:xfrm>
            </p:grpSpPr>
            <p:sp>
              <p:nvSpPr>
                <p:cNvPr id="3315" name="Google Shape;3315;p6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7" name="Google Shape;3317;p62"/>
              <p:cNvGrpSpPr/>
              <p:nvPr/>
            </p:nvGrpSpPr>
            <p:grpSpPr>
              <a:xfrm>
                <a:off x="4687819" y="3405539"/>
                <a:ext cx="37776" cy="32451"/>
                <a:chOff x="4687819" y="3405539"/>
                <a:chExt cx="37776" cy="32451"/>
              </a:xfrm>
            </p:grpSpPr>
            <p:sp>
              <p:nvSpPr>
                <p:cNvPr id="3318" name="Google Shape;3318;p6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0" name="Google Shape;3320;p62"/>
              <p:cNvGrpSpPr/>
              <p:nvPr/>
            </p:nvGrpSpPr>
            <p:grpSpPr>
              <a:xfrm>
                <a:off x="4923101" y="3444809"/>
                <a:ext cx="52813" cy="45318"/>
                <a:chOff x="4923101" y="3444809"/>
                <a:chExt cx="52813" cy="45318"/>
              </a:xfrm>
            </p:grpSpPr>
            <p:sp>
              <p:nvSpPr>
                <p:cNvPr id="3321" name="Google Shape;3321;p6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3" name="Google Shape;3323;p62"/>
              <p:cNvGrpSpPr/>
              <p:nvPr/>
            </p:nvGrpSpPr>
            <p:grpSpPr>
              <a:xfrm>
                <a:off x="4846040" y="3654750"/>
                <a:ext cx="31405" cy="26993"/>
                <a:chOff x="4846040" y="3654750"/>
                <a:chExt cx="31405" cy="26993"/>
              </a:xfrm>
            </p:grpSpPr>
            <p:sp>
              <p:nvSpPr>
                <p:cNvPr id="3324" name="Google Shape;3324;p6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3326;p62"/>
              <p:cNvGrpSpPr/>
              <p:nvPr/>
            </p:nvGrpSpPr>
            <p:grpSpPr>
              <a:xfrm>
                <a:off x="4925673" y="3691700"/>
                <a:ext cx="40253" cy="34472"/>
                <a:chOff x="4925673" y="3691700"/>
                <a:chExt cx="40253" cy="34472"/>
              </a:xfrm>
            </p:grpSpPr>
            <p:sp>
              <p:nvSpPr>
                <p:cNvPr id="3327" name="Google Shape;3327;p6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9" name="Google Shape;3329;p62"/>
              <p:cNvGrpSpPr/>
              <p:nvPr/>
            </p:nvGrpSpPr>
            <p:grpSpPr>
              <a:xfrm>
                <a:off x="4894653" y="3740848"/>
                <a:ext cx="31405" cy="26906"/>
                <a:chOff x="4894653" y="3740848"/>
                <a:chExt cx="31405" cy="26906"/>
              </a:xfrm>
            </p:grpSpPr>
            <p:sp>
              <p:nvSpPr>
                <p:cNvPr id="3330" name="Google Shape;3330;p6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2" name="Google Shape;3332;p62"/>
              <p:cNvGrpSpPr/>
              <p:nvPr/>
            </p:nvGrpSpPr>
            <p:grpSpPr>
              <a:xfrm>
                <a:off x="4962300" y="3696348"/>
                <a:ext cx="38255" cy="32773"/>
                <a:chOff x="4962300" y="3696348"/>
                <a:chExt cx="38255" cy="32773"/>
              </a:xfrm>
            </p:grpSpPr>
            <p:sp>
              <p:nvSpPr>
                <p:cNvPr id="3333" name="Google Shape;3333;p6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62"/>
              <p:cNvGrpSpPr/>
              <p:nvPr/>
            </p:nvGrpSpPr>
            <p:grpSpPr>
              <a:xfrm>
                <a:off x="4980185" y="3743349"/>
                <a:ext cx="31499" cy="26969"/>
                <a:chOff x="4980185" y="3743349"/>
                <a:chExt cx="31499" cy="26969"/>
              </a:xfrm>
            </p:grpSpPr>
            <p:sp>
              <p:nvSpPr>
                <p:cNvPr id="3336" name="Google Shape;3336;p6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8" name="Google Shape;3338;p62"/>
              <p:cNvGrpSpPr/>
              <p:nvPr/>
            </p:nvGrpSpPr>
            <p:grpSpPr>
              <a:xfrm>
                <a:off x="5013768" y="3734312"/>
                <a:ext cx="31499" cy="26969"/>
                <a:chOff x="5013768" y="3734312"/>
                <a:chExt cx="31499" cy="26969"/>
              </a:xfrm>
            </p:grpSpPr>
            <p:sp>
              <p:nvSpPr>
                <p:cNvPr id="3339" name="Google Shape;3339;p6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1" name="Google Shape;3341;p62"/>
              <p:cNvGrpSpPr/>
              <p:nvPr/>
            </p:nvGrpSpPr>
            <p:grpSpPr>
              <a:xfrm>
                <a:off x="5036703" y="3764545"/>
                <a:ext cx="31499" cy="26898"/>
                <a:chOff x="5036703" y="3764545"/>
                <a:chExt cx="31499" cy="26898"/>
              </a:xfrm>
            </p:grpSpPr>
            <p:sp>
              <p:nvSpPr>
                <p:cNvPr id="3342" name="Google Shape;3342;p6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62"/>
              <p:cNvGrpSpPr/>
              <p:nvPr/>
            </p:nvGrpSpPr>
            <p:grpSpPr>
              <a:xfrm>
                <a:off x="4953546" y="3768352"/>
                <a:ext cx="31405" cy="26898"/>
                <a:chOff x="4953546" y="3768352"/>
                <a:chExt cx="31405" cy="26898"/>
              </a:xfrm>
            </p:grpSpPr>
            <p:sp>
              <p:nvSpPr>
                <p:cNvPr id="3345" name="Google Shape;3345;p6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7" name="Google Shape;3347;p62"/>
              <p:cNvGrpSpPr/>
              <p:nvPr/>
            </p:nvGrpSpPr>
            <p:grpSpPr>
              <a:xfrm>
                <a:off x="4964770" y="3814016"/>
                <a:ext cx="31499" cy="26993"/>
                <a:chOff x="4964770" y="3814016"/>
                <a:chExt cx="31499" cy="26993"/>
              </a:xfrm>
            </p:grpSpPr>
            <p:sp>
              <p:nvSpPr>
                <p:cNvPr id="3348" name="Google Shape;3348;p6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62"/>
              <p:cNvGrpSpPr/>
              <p:nvPr/>
            </p:nvGrpSpPr>
            <p:grpSpPr>
              <a:xfrm>
                <a:off x="4923290" y="3800504"/>
                <a:ext cx="31468" cy="26898"/>
                <a:chOff x="4923290" y="3800504"/>
                <a:chExt cx="31468" cy="26898"/>
              </a:xfrm>
            </p:grpSpPr>
            <p:sp>
              <p:nvSpPr>
                <p:cNvPr id="3351" name="Google Shape;3351;p6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3" name="Google Shape;3353;p62"/>
              <p:cNvGrpSpPr/>
              <p:nvPr/>
            </p:nvGrpSpPr>
            <p:grpSpPr>
              <a:xfrm>
                <a:off x="5108534" y="3650943"/>
                <a:ext cx="31405" cy="26993"/>
                <a:chOff x="5108534" y="3650943"/>
                <a:chExt cx="31405" cy="26993"/>
              </a:xfrm>
            </p:grpSpPr>
            <p:sp>
              <p:nvSpPr>
                <p:cNvPr id="3354" name="Google Shape;3354;p6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6" name="Google Shape;3356;p62"/>
              <p:cNvGrpSpPr/>
              <p:nvPr/>
            </p:nvGrpSpPr>
            <p:grpSpPr>
              <a:xfrm>
                <a:off x="5119380" y="3760739"/>
                <a:ext cx="31499" cy="26993"/>
                <a:chOff x="5119380" y="3760739"/>
                <a:chExt cx="31499" cy="26993"/>
              </a:xfrm>
            </p:grpSpPr>
            <p:sp>
              <p:nvSpPr>
                <p:cNvPr id="3357" name="Google Shape;3357;p6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9" name="Google Shape;3359;p62"/>
              <p:cNvGrpSpPr/>
              <p:nvPr/>
            </p:nvGrpSpPr>
            <p:grpSpPr>
              <a:xfrm>
                <a:off x="5119380" y="3788235"/>
                <a:ext cx="31499" cy="26993"/>
                <a:chOff x="5119380" y="3788235"/>
                <a:chExt cx="31499" cy="26993"/>
              </a:xfrm>
            </p:grpSpPr>
            <p:sp>
              <p:nvSpPr>
                <p:cNvPr id="3360" name="Google Shape;3360;p6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2" name="Google Shape;3362;p62"/>
              <p:cNvGrpSpPr/>
              <p:nvPr/>
            </p:nvGrpSpPr>
            <p:grpSpPr>
              <a:xfrm>
                <a:off x="5158005" y="3875284"/>
                <a:ext cx="31405" cy="27001"/>
                <a:chOff x="5158005" y="3875284"/>
                <a:chExt cx="31405" cy="27001"/>
              </a:xfrm>
            </p:grpSpPr>
            <p:sp>
              <p:nvSpPr>
                <p:cNvPr id="3363" name="Google Shape;3363;p6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62"/>
              <p:cNvGrpSpPr/>
              <p:nvPr/>
            </p:nvGrpSpPr>
            <p:grpSpPr>
              <a:xfrm>
                <a:off x="5233163" y="3764545"/>
                <a:ext cx="31499" cy="26898"/>
                <a:chOff x="5233163" y="3764545"/>
                <a:chExt cx="31499" cy="26898"/>
              </a:xfrm>
            </p:grpSpPr>
            <p:sp>
              <p:nvSpPr>
                <p:cNvPr id="3366" name="Google Shape;3366;p6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62"/>
              <p:cNvGrpSpPr/>
              <p:nvPr/>
            </p:nvGrpSpPr>
            <p:grpSpPr>
              <a:xfrm>
                <a:off x="5276168" y="3805545"/>
                <a:ext cx="31499" cy="26906"/>
                <a:chOff x="5276168" y="3805545"/>
                <a:chExt cx="31499" cy="26906"/>
              </a:xfrm>
            </p:grpSpPr>
            <p:sp>
              <p:nvSpPr>
                <p:cNvPr id="3369" name="Google Shape;3369;p6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62"/>
              <p:cNvGrpSpPr/>
              <p:nvPr/>
            </p:nvGrpSpPr>
            <p:grpSpPr>
              <a:xfrm>
                <a:off x="5294053" y="3851933"/>
                <a:ext cx="31405" cy="26945"/>
                <a:chOff x="5294053" y="3851933"/>
                <a:chExt cx="31405" cy="26945"/>
              </a:xfrm>
            </p:grpSpPr>
            <p:sp>
              <p:nvSpPr>
                <p:cNvPr id="3372" name="Google Shape;3372;p6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oogle Shape;3374;p62"/>
              <p:cNvGrpSpPr/>
              <p:nvPr/>
            </p:nvGrpSpPr>
            <p:grpSpPr>
              <a:xfrm>
                <a:off x="5341723" y="3851902"/>
                <a:ext cx="31405" cy="26977"/>
                <a:chOff x="5341723" y="3851902"/>
                <a:chExt cx="31405" cy="26977"/>
              </a:xfrm>
            </p:grpSpPr>
            <p:sp>
              <p:nvSpPr>
                <p:cNvPr id="3375" name="Google Shape;3375;p6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 name="Google Shape;3377;p62"/>
              <p:cNvGrpSpPr/>
              <p:nvPr/>
            </p:nvGrpSpPr>
            <p:grpSpPr>
              <a:xfrm>
                <a:off x="5054871" y="3507855"/>
                <a:ext cx="31405" cy="26993"/>
                <a:chOff x="5054871" y="3507855"/>
                <a:chExt cx="31405" cy="26993"/>
              </a:xfrm>
            </p:grpSpPr>
            <p:sp>
              <p:nvSpPr>
                <p:cNvPr id="3378" name="Google Shape;3378;p6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 name="Google Shape;3380;p62"/>
              <p:cNvGrpSpPr/>
              <p:nvPr/>
            </p:nvGrpSpPr>
            <p:grpSpPr>
              <a:xfrm>
                <a:off x="4876579" y="3675325"/>
                <a:ext cx="31405" cy="26969"/>
                <a:chOff x="4876579" y="3675325"/>
                <a:chExt cx="31405" cy="26969"/>
              </a:xfrm>
            </p:grpSpPr>
            <p:sp>
              <p:nvSpPr>
                <p:cNvPr id="3381" name="Google Shape;3381;p6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62"/>
              <p:cNvGrpSpPr/>
              <p:nvPr/>
            </p:nvGrpSpPr>
            <p:grpSpPr>
              <a:xfrm>
                <a:off x="4842233" y="3688333"/>
                <a:ext cx="31405" cy="26993"/>
                <a:chOff x="4842233" y="3688333"/>
                <a:chExt cx="31405" cy="26993"/>
              </a:xfrm>
            </p:grpSpPr>
            <p:sp>
              <p:nvSpPr>
                <p:cNvPr id="3384" name="Google Shape;3384;p6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 name="Google Shape;3386;p62"/>
              <p:cNvGrpSpPr/>
              <p:nvPr/>
            </p:nvGrpSpPr>
            <p:grpSpPr>
              <a:xfrm>
                <a:off x="5187876" y="3608032"/>
                <a:ext cx="31405" cy="27001"/>
                <a:chOff x="5187876" y="3608032"/>
                <a:chExt cx="31405" cy="27001"/>
              </a:xfrm>
            </p:grpSpPr>
            <p:sp>
              <p:nvSpPr>
                <p:cNvPr id="3387" name="Google Shape;3387;p6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9" name="Google Shape;3389;p6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1" name="Google Shape;3391;p62"/>
              <p:cNvGrpSpPr/>
              <p:nvPr/>
            </p:nvGrpSpPr>
            <p:grpSpPr>
              <a:xfrm>
                <a:off x="5269224" y="3304167"/>
                <a:ext cx="40253" cy="34402"/>
                <a:chOff x="5269224" y="3304167"/>
                <a:chExt cx="40253" cy="34402"/>
              </a:xfrm>
            </p:grpSpPr>
            <p:sp>
              <p:nvSpPr>
                <p:cNvPr id="3392" name="Google Shape;3392;p6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 name="Google Shape;3394;p62"/>
              <p:cNvGrpSpPr/>
              <p:nvPr/>
            </p:nvGrpSpPr>
            <p:grpSpPr>
              <a:xfrm>
                <a:off x="5327354" y="3476615"/>
                <a:ext cx="49864" cy="42723"/>
                <a:chOff x="5327354" y="3476615"/>
                <a:chExt cx="49864" cy="42723"/>
              </a:xfrm>
            </p:grpSpPr>
            <p:sp>
              <p:nvSpPr>
                <p:cNvPr id="3395" name="Google Shape;3395;p6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7" name="Google Shape;3397;p6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9" name="Google Shape;3399;p62"/>
              <p:cNvGrpSpPr/>
              <p:nvPr/>
            </p:nvGrpSpPr>
            <p:grpSpPr>
              <a:xfrm>
                <a:off x="5341723" y="3775957"/>
                <a:ext cx="31405" cy="26898"/>
                <a:chOff x="5341723" y="3775957"/>
                <a:chExt cx="31405" cy="26898"/>
              </a:xfrm>
            </p:grpSpPr>
            <p:sp>
              <p:nvSpPr>
                <p:cNvPr id="3400" name="Google Shape;3400;p6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 name="Google Shape;3402;p62"/>
              <p:cNvGrpSpPr/>
              <p:nvPr/>
            </p:nvGrpSpPr>
            <p:grpSpPr>
              <a:xfrm>
                <a:off x="5439053" y="3699274"/>
                <a:ext cx="31405" cy="26898"/>
                <a:chOff x="5439053" y="3699274"/>
                <a:chExt cx="31405" cy="26898"/>
              </a:xfrm>
            </p:grpSpPr>
            <p:sp>
              <p:nvSpPr>
                <p:cNvPr id="3403" name="Google Shape;3403;p6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 name="Google Shape;3405;p62"/>
              <p:cNvGrpSpPr/>
              <p:nvPr/>
            </p:nvGrpSpPr>
            <p:grpSpPr>
              <a:xfrm>
                <a:off x="5412414" y="3622307"/>
                <a:ext cx="31499" cy="26993"/>
                <a:chOff x="5412414" y="3622307"/>
                <a:chExt cx="31499" cy="26993"/>
              </a:xfrm>
            </p:grpSpPr>
            <p:sp>
              <p:nvSpPr>
                <p:cNvPr id="3406" name="Google Shape;3406;p6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 name="Google Shape;3408;p62"/>
              <p:cNvGrpSpPr/>
              <p:nvPr/>
            </p:nvGrpSpPr>
            <p:grpSpPr>
              <a:xfrm>
                <a:off x="5476254" y="3473949"/>
                <a:ext cx="26835" cy="26930"/>
                <a:chOff x="5476254" y="3473949"/>
                <a:chExt cx="26835" cy="26930"/>
              </a:xfrm>
            </p:grpSpPr>
            <p:sp>
              <p:nvSpPr>
                <p:cNvPr id="3409" name="Google Shape;3409;p6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62"/>
              <p:cNvGrpSpPr/>
              <p:nvPr/>
            </p:nvGrpSpPr>
            <p:grpSpPr>
              <a:xfrm>
                <a:off x="5564547" y="3481594"/>
                <a:ext cx="31397" cy="26898"/>
                <a:chOff x="5564547" y="3481594"/>
                <a:chExt cx="31397" cy="26898"/>
              </a:xfrm>
            </p:grpSpPr>
            <p:sp>
              <p:nvSpPr>
                <p:cNvPr id="3412" name="Google Shape;3412;p6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 name="Google Shape;3414;p62"/>
              <p:cNvGrpSpPr/>
              <p:nvPr/>
            </p:nvGrpSpPr>
            <p:grpSpPr>
              <a:xfrm>
                <a:off x="5534101" y="3470174"/>
                <a:ext cx="31397" cy="26906"/>
                <a:chOff x="5534101" y="3470174"/>
                <a:chExt cx="31397" cy="26906"/>
              </a:xfrm>
            </p:grpSpPr>
            <p:sp>
              <p:nvSpPr>
                <p:cNvPr id="3415" name="Google Shape;3415;p6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7" name="Google Shape;3417;p62"/>
              <p:cNvGrpSpPr/>
              <p:nvPr/>
            </p:nvGrpSpPr>
            <p:grpSpPr>
              <a:xfrm>
                <a:off x="5610879" y="3314486"/>
                <a:ext cx="31499" cy="26938"/>
                <a:chOff x="5610879" y="3314486"/>
                <a:chExt cx="31499" cy="26938"/>
              </a:xfrm>
            </p:grpSpPr>
            <p:sp>
              <p:nvSpPr>
                <p:cNvPr id="3418" name="Google Shape;3418;p6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62"/>
              <p:cNvGrpSpPr/>
              <p:nvPr/>
            </p:nvGrpSpPr>
            <p:grpSpPr>
              <a:xfrm>
                <a:off x="4834525" y="3501382"/>
                <a:ext cx="31499" cy="26898"/>
                <a:chOff x="4834525" y="3501382"/>
                <a:chExt cx="31499" cy="26898"/>
              </a:xfrm>
            </p:grpSpPr>
            <p:sp>
              <p:nvSpPr>
                <p:cNvPr id="3421" name="Google Shape;3421;p6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62"/>
              <p:cNvGrpSpPr/>
              <p:nvPr/>
            </p:nvGrpSpPr>
            <p:grpSpPr>
              <a:xfrm>
                <a:off x="4898460" y="3580158"/>
                <a:ext cx="31405" cy="26898"/>
                <a:chOff x="4898460" y="3580158"/>
                <a:chExt cx="31405" cy="26898"/>
              </a:xfrm>
            </p:grpSpPr>
            <p:sp>
              <p:nvSpPr>
                <p:cNvPr id="3424" name="Google Shape;3424;p6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62"/>
              <p:cNvGrpSpPr/>
              <p:nvPr/>
            </p:nvGrpSpPr>
            <p:grpSpPr>
              <a:xfrm>
                <a:off x="4882667" y="3608032"/>
                <a:ext cx="31499" cy="27001"/>
                <a:chOff x="4882667" y="3608032"/>
                <a:chExt cx="31499" cy="27001"/>
              </a:xfrm>
            </p:grpSpPr>
            <p:sp>
              <p:nvSpPr>
                <p:cNvPr id="3427" name="Google Shape;3427;p6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 name="Google Shape;3429;p62"/>
              <p:cNvGrpSpPr/>
              <p:nvPr/>
            </p:nvGrpSpPr>
            <p:grpSpPr>
              <a:xfrm>
                <a:off x="4843373" y="3631407"/>
                <a:ext cx="16273" cy="16186"/>
                <a:chOff x="4843373" y="3631407"/>
                <a:chExt cx="16273" cy="16186"/>
              </a:xfrm>
            </p:grpSpPr>
            <p:sp>
              <p:nvSpPr>
                <p:cNvPr id="3430" name="Google Shape;3430;p6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 name="Google Shape;3432;p62"/>
              <p:cNvGrpSpPr/>
              <p:nvPr/>
            </p:nvGrpSpPr>
            <p:grpSpPr>
              <a:xfrm>
                <a:off x="4727773" y="3591578"/>
                <a:ext cx="31499" cy="26898"/>
                <a:chOff x="4727773" y="3591578"/>
                <a:chExt cx="31499" cy="26898"/>
              </a:xfrm>
            </p:grpSpPr>
            <p:sp>
              <p:nvSpPr>
                <p:cNvPr id="3433" name="Google Shape;3433;p6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5" name="Google Shape;3435;p6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7" name="Google Shape;3437;p62"/>
              <p:cNvGrpSpPr/>
              <p:nvPr/>
            </p:nvGrpSpPr>
            <p:grpSpPr>
              <a:xfrm>
                <a:off x="4609421" y="3577398"/>
                <a:ext cx="31499" cy="27001"/>
                <a:chOff x="4609421" y="3577398"/>
                <a:chExt cx="31499" cy="27001"/>
              </a:xfrm>
            </p:grpSpPr>
            <p:sp>
              <p:nvSpPr>
                <p:cNvPr id="3438" name="Google Shape;3438;p6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62"/>
              <p:cNvGrpSpPr/>
              <p:nvPr/>
            </p:nvGrpSpPr>
            <p:grpSpPr>
              <a:xfrm>
                <a:off x="4649289" y="3577398"/>
                <a:ext cx="31499" cy="27001"/>
                <a:chOff x="4649289" y="3577398"/>
                <a:chExt cx="31499" cy="27001"/>
              </a:xfrm>
            </p:grpSpPr>
            <p:sp>
              <p:nvSpPr>
                <p:cNvPr id="3441" name="Google Shape;3441;p6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62"/>
              <p:cNvGrpSpPr/>
              <p:nvPr/>
            </p:nvGrpSpPr>
            <p:grpSpPr>
              <a:xfrm>
                <a:off x="4605614" y="3639523"/>
                <a:ext cx="31499" cy="26906"/>
                <a:chOff x="4605614" y="3639523"/>
                <a:chExt cx="31499" cy="26906"/>
              </a:xfrm>
            </p:grpSpPr>
            <p:sp>
              <p:nvSpPr>
                <p:cNvPr id="3444" name="Google Shape;3444;p6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6" name="Google Shape;3446;p62"/>
              <p:cNvGrpSpPr/>
              <p:nvPr/>
            </p:nvGrpSpPr>
            <p:grpSpPr>
              <a:xfrm>
                <a:off x="4785149" y="3618846"/>
                <a:ext cx="26930" cy="26843"/>
                <a:chOff x="4785149" y="3618846"/>
                <a:chExt cx="26930" cy="26843"/>
              </a:xfrm>
            </p:grpSpPr>
            <p:sp>
              <p:nvSpPr>
                <p:cNvPr id="3447" name="Google Shape;3447;p6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9" name="Google Shape;3449;p62"/>
              <p:cNvGrpSpPr/>
              <p:nvPr/>
            </p:nvGrpSpPr>
            <p:grpSpPr>
              <a:xfrm>
                <a:off x="4810167" y="3601567"/>
                <a:ext cx="31405" cy="26898"/>
                <a:chOff x="4810167" y="3601567"/>
                <a:chExt cx="31405" cy="26898"/>
              </a:xfrm>
            </p:grpSpPr>
            <p:sp>
              <p:nvSpPr>
                <p:cNvPr id="3450" name="Google Shape;3450;p6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2" name="Google Shape;3452;p62"/>
              <p:cNvGrpSpPr/>
              <p:nvPr/>
            </p:nvGrpSpPr>
            <p:grpSpPr>
              <a:xfrm>
                <a:off x="4831002" y="3373230"/>
                <a:ext cx="31405" cy="26898"/>
                <a:chOff x="4831002" y="3373230"/>
                <a:chExt cx="31405" cy="26898"/>
              </a:xfrm>
            </p:grpSpPr>
            <p:sp>
              <p:nvSpPr>
                <p:cNvPr id="3453" name="Google Shape;3453;p6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5" name="Google Shape;3455;p62"/>
              <p:cNvGrpSpPr/>
              <p:nvPr/>
            </p:nvGrpSpPr>
            <p:grpSpPr>
              <a:xfrm>
                <a:off x="4719311" y="3355054"/>
                <a:ext cx="31499" cy="27001"/>
                <a:chOff x="4719311" y="3355054"/>
                <a:chExt cx="31499" cy="27001"/>
              </a:xfrm>
            </p:grpSpPr>
            <p:sp>
              <p:nvSpPr>
                <p:cNvPr id="3456" name="Google Shape;3456;p6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8" name="Google Shape;3458;p62"/>
              <p:cNvGrpSpPr/>
              <p:nvPr/>
            </p:nvGrpSpPr>
            <p:grpSpPr>
              <a:xfrm>
                <a:off x="4798755" y="3450260"/>
                <a:ext cx="26930" cy="26930"/>
                <a:chOff x="4798755" y="3450260"/>
                <a:chExt cx="26930" cy="26930"/>
              </a:xfrm>
            </p:grpSpPr>
            <p:sp>
              <p:nvSpPr>
                <p:cNvPr id="3459" name="Google Shape;3459;p6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1" name="Google Shape;3461;p62"/>
              <p:cNvGrpSpPr/>
              <p:nvPr/>
            </p:nvGrpSpPr>
            <p:grpSpPr>
              <a:xfrm>
                <a:off x="4645576" y="3467555"/>
                <a:ext cx="31405" cy="26953"/>
                <a:chOff x="4645576" y="3467555"/>
                <a:chExt cx="31405" cy="26953"/>
              </a:xfrm>
            </p:grpSpPr>
            <p:sp>
              <p:nvSpPr>
                <p:cNvPr id="3462" name="Google Shape;3462;p6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4" name="Google Shape;3464;p62"/>
              <p:cNvGrpSpPr/>
              <p:nvPr/>
            </p:nvGrpSpPr>
            <p:grpSpPr>
              <a:xfrm>
                <a:off x="4687631" y="3583965"/>
                <a:ext cx="31499" cy="26898"/>
                <a:chOff x="4687631" y="3583965"/>
                <a:chExt cx="31499" cy="26898"/>
              </a:xfrm>
            </p:grpSpPr>
            <p:sp>
              <p:nvSpPr>
                <p:cNvPr id="3465" name="Google Shape;3465;p6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62"/>
              <p:cNvGrpSpPr/>
              <p:nvPr/>
            </p:nvGrpSpPr>
            <p:grpSpPr>
              <a:xfrm>
                <a:off x="4719311" y="3471314"/>
                <a:ext cx="31499" cy="27001"/>
                <a:chOff x="4719311" y="3471314"/>
                <a:chExt cx="31499" cy="27001"/>
              </a:xfrm>
            </p:grpSpPr>
            <p:sp>
              <p:nvSpPr>
                <p:cNvPr id="3468" name="Google Shape;3468;p6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0" name="Google Shape;3470;p62"/>
              <p:cNvGrpSpPr/>
              <p:nvPr/>
            </p:nvGrpSpPr>
            <p:grpSpPr>
              <a:xfrm>
                <a:off x="4719311" y="3434404"/>
                <a:ext cx="31499" cy="26898"/>
                <a:chOff x="4719311" y="3434404"/>
                <a:chExt cx="31499" cy="26898"/>
              </a:xfrm>
            </p:grpSpPr>
            <p:sp>
              <p:nvSpPr>
                <p:cNvPr id="3471" name="Google Shape;3471;p6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3" name="Google Shape;3473;p62"/>
              <p:cNvGrpSpPr/>
              <p:nvPr/>
            </p:nvGrpSpPr>
            <p:grpSpPr>
              <a:xfrm>
                <a:off x="4768876" y="3401772"/>
                <a:ext cx="31499" cy="26898"/>
                <a:chOff x="4768876" y="3401772"/>
                <a:chExt cx="31499" cy="26898"/>
              </a:xfrm>
            </p:grpSpPr>
            <p:sp>
              <p:nvSpPr>
                <p:cNvPr id="3474" name="Google Shape;3474;p6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6" name="Google Shape;3476;p62"/>
              <p:cNvGrpSpPr/>
              <p:nvPr/>
            </p:nvGrpSpPr>
            <p:grpSpPr>
              <a:xfrm>
                <a:off x="4762214" y="3471377"/>
                <a:ext cx="26938" cy="26938"/>
                <a:chOff x="4762214" y="3471377"/>
                <a:chExt cx="26938" cy="26938"/>
              </a:xfrm>
            </p:grpSpPr>
            <p:sp>
              <p:nvSpPr>
                <p:cNvPr id="3477" name="Google Shape;3477;p6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9" name="Google Shape;3479;p62"/>
              <p:cNvGrpSpPr/>
              <p:nvPr/>
            </p:nvGrpSpPr>
            <p:grpSpPr>
              <a:xfrm>
                <a:off x="4790473" y="3344782"/>
                <a:ext cx="31405" cy="26898"/>
                <a:chOff x="4790473" y="3344782"/>
                <a:chExt cx="31405" cy="26898"/>
              </a:xfrm>
            </p:grpSpPr>
            <p:sp>
              <p:nvSpPr>
                <p:cNvPr id="3480" name="Google Shape;3480;p6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2" name="Google Shape;3482;p62"/>
              <p:cNvGrpSpPr/>
              <p:nvPr/>
            </p:nvGrpSpPr>
            <p:grpSpPr>
              <a:xfrm>
                <a:off x="4823774" y="3950733"/>
                <a:ext cx="37398" cy="32034"/>
                <a:chOff x="4823774" y="3950733"/>
                <a:chExt cx="37398" cy="32034"/>
              </a:xfrm>
            </p:grpSpPr>
            <p:sp>
              <p:nvSpPr>
                <p:cNvPr id="3483" name="Google Shape;3483;p6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5" name="Google Shape;3485;p62"/>
              <p:cNvGrpSpPr/>
              <p:nvPr/>
            </p:nvGrpSpPr>
            <p:grpSpPr>
              <a:xfrm>
                <a:off x="4823396" y="4110566"/>
                <a:ext cx="31405" cy="26906"/>
                <a:chOff x="4823396" y="4110566"/>
                <a:chExt cx="31405" cy="26906"/>
              </a:xfrm>
            </p:grpSpPr>
            <p:sp>
              <p:nvSpPr>
                <p:cNvPr id="3486" name="Google Shape;3486;p6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62"/>
              <p:cNvGrpSpPr/>
              <p:nvPr/>
            </p:nvGrpSpPr>
            <p:grpSpPr>
              <a:xfrm>
                <a:off x="4838332" y="3821150"/>
                <a:ext cx="31499" cy="26898"/>
                <a:chOff x="4838332" y="3821150"/>
                <a:chExt cx="31499" cy="26898"/>
              </a:xfrm>
            </p:grpSpPr>
            <p:sp>
              <p:nvSpPr>
                <p:cNvPr id="3489" name="Google Shape;3489;p6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1" name="Google Shape;3491;p62"/>
              <p:cNvGrpSpPr/>
              <p:nvPr/>
            </p:nvGrpSpPr>
            <p:grpSpPr>
              <a:xfrm>
                <a:off x="4661275" y="3815007"/>
                <a:ext cx="36824" cy="31523"/>
                <a:chOff x="4661275" y="3815007"/>
                <a:chExt cx="36824" cy="31523"/>
              </a:xfrm>
            </p:grpSpPr>
            <p:sp>
              <p:nvSpPr>
                <p:cNvPr id="3492" name="Google Shape;3492;p6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4" name="Google Shape;3494;p62"/>
              <p:cNvGrpSpPr/>
              <p:nvPr/>
            </p:nvGrpSpPr>
            <p:grpSpPr>
              <a:xfrm>
                <a:off x="4558998" y="3851037"/>
                <a:ext cx="33591" cy="28699"/>
                <a:chOff x="4558998" y="3851037"/>
                <a:chExt cx="33591" cy="28699"/>
              </a:xfrm>
            </p:grpSpPr>
            <p:sp>
              <p:nvSpPr>
                <p:cNvPr id="3495" name="Google Shape;3495;p6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62"/>
              <p:cNvGrpSpPr/>
              <p:nvPr/>
            </p:nvGrpSpPr>
            <p:grpSpPr>
              <a:xfrm>
                <a:off x="4696762" y="3638587"/>
                <a:ext cx="33591" cy="28794"/>
                <a:chOff x="4696762" y="3638587"/>
                <a:chExt cx="33591" cy="28794"/>
              </a:xfrm>
            </p:grpSpPr>
            <p:sp>
              <p:nvSpPr>
                <p:cNvPr id="3498" name="Google Shape;3498;p6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0" name="Google Shape;3500;p62"/>
              <p:cNvGrpSpPr/>
              <p:nvPr/>
            </p:nvGrpSpPr>
            <p:grpSpPr>
              <a:xfrm>
                <a:off x="4929479" y="3939140"/>
                <a:ext cx="33497" cy="28692"/>
                <a:chOff x="4929479" y="3939140"/>
                <a:chExt cx="33497" cy="28692"/>
              </a:xfrm>
            </p:grpSpPr>
            <p:sp>
              <p:nvSpPr>
                <p:cNvPr id="3501" name="Google Shape;3501;p6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3" name="Google Shape;3503;p62"/>
              <p:cNvGrpSpPr/>
              <p:nvPr/>
            </p:nvGrpSpPr>
            <p:grpSpPr>
              <a:xfrm>
                <a:off x="4907119" y="3986039"/>
                <a:ext cx="33497" cy="28699"/>
                <a:chOff x="4907119" y="3986039"/>
                <a:chExt cx="33497" cy="28699"/>
              </a:xfrm>
            </p:grpSpPr>
            <p:sp>
              <p:nvSpPr>
                <p:cNvPr id="3504" name="Google Shape;3504;p6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6" name="Google Shape;3506;p62"/>
              <p:cNvGrpSpPr/>
              <p:nvPr/>
            </p:nvGrpSpPr>
            <p:grpSpPr>
              <a:xfrm>
                <a:off x="4911783" y="4048102"/>
                <a:ext cx="33591" cy="28762"/>
                <a:chOff x="4911783" y="4048102"/>
                <a:chExt cx="33591" cy="28762"/>
              </a:xfrm>
            </p:grpSpPr>
            <p:sp>
              <p:nvSpPr>
                <p:cNvPr id="3507" name="Google Shape;3507;p6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9" name="Google Shape;3509;p6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1" name="Google Shape;3511;p62"/>
              <p:cNvGrpSpPr/>
              <p:nvPr/>
            </p:nvGrpSpPr>
            <p:grpSpPr>
              <a:xfrm>
                <a:off x="4762623" y="3837847"/>
                <a:ext cx="42416" cy="36273"/>
                <a:chOff x="4762623" y="3837847"/>
                <a:chExt cx="42416" cy="36273"/>
              </a:xfrm>
            </p:grpSpPr>
            <p:sp>
              <p:nvSpPr>
                <p:cNvPr id="3512" name="Google Shape;3512;p6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4" name="Google Shape;3514;p62"/>
              <p:cNvGrpSpPr/>
              <p:nvPr/>
            </p:nvGrpSpPr>
            <p:grpSpPr>
              <a:xfrm>
                <a:off x="4746044" y="4104966"/>
                <a:ext cx="33497" cy="28699"/>
                <a:chOff x="4746044" y="4104966"/>
                <a:chExt cx="33497" cy="28699"/>
              </a:xfrm>
            </p:grpSpPr>
            <p:sp>
              <p:nvSpPr>
                <p:cNvPr id="3515" name="Google Shape;3515;p6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7" name="Google Shape;3517;p62"/>
              <p:cNvGrpSpPr/>
              <p:nvPr/>
            </p:nvGrpSpPr>
            <p:grpSpPr>
              <a:xfrm>
                <a:off x="4859646" y="4162554"/>
                <a:ext cx="33591" cy="28762"/>
                <a:chOff x="4859646" y="4162554"/>
                <a:chExt cx="33591" cy="28762"/>
              </a:xfrm>
            </p:grpSpPr>
            <p:sp>
              <p:nvSpPr>
                <p:cNvPr id="3518" name="Google Shape;3518;p6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20" name="Google Shape;3520;p62"/>
            <p:cNvGrpSpPr/>
            <p:nvPr/>
          </p:nvGrpSpPr>
          <p:grpSpPr>
            <a:xfrm>
              <a:off x="3597785" y="3274438"/>
              <a:ext cx="855610" cy="1122100"/>
              <a:chOff x="3597785" y="3274438"/>
              <a:chExt cx="855610" cy="1122100"/>
            </a:xfrm>
          </p:grpSpPr>
          <p:grpSp>
            <p:nvGrpSpPr>
              <p:cNvPr id="3521" name="Google Shape;3521;p62"/>
              <p:cNvGrpSpPr/>
              <p:nvPr/>
            </p:nvGrpSpPr>
            <p:grpSpPr>
              <a:xfrm>
                <a:off x="3617857" y="3284717"/>
                <a:ext cx="826785" cy="1099165"/>
                <a:chOff x="3617857" y="3284717"/>
                <a:chExt cx="826785" cy="1099165"/>
              </a:xfrm>
            </p:grpSpPr>
            <p:sp>
              <p:nvSpPr>
                <p:cNvPr id="3522" name="Google Shape;3522;p6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8" name="Google Shape;3578;p62"/>
              <p:cNvGrpSpPr/>
              <p:nvPr/>
            </p:nvGrpSpPr>
            <p:grpSpPr>
              <a:xfrm>
                <a:off x="4180904" y="4251758"/>
                <a:ext cx="37783" cy="32420"/>
                <a:chOff x="4180904" y="4251758"/>
                <a:chExt cx="37783" cy="32420"/>
              </a:xfrm>
            </p:grpSpPr>
            <p:sp>
              <p:nvSpPr>
                <p:cNvPr id="3579" name="Google Shape;3579;p6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1" name="Google Shape;3581;p62"/>
              <p:cNvGrpSpPr/>
              <p:nvPr/>
            </p:nvGrpSpPr>
            <p:grpSpPr>
              <a:xfrm>
                <a:off x="4201644" y="4081324"/>
                <a:ext cx="37783" cy="32364"/>
                <a:chOff x="4201644" y="4081324"/>
                <a:chExt cx="37783" cy="32364"/>
              </a:xfrm>
            </p:grpSpPr>
            <p:sp>
              <p:nvSpPr>
                <p:cNvPr id="3582" name="Google Shape;3582;p6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4" name="Google Shape;3584;p62"/>
              <p:cNvGrpSpPr/>
              <p:nvPr/>
            </p:nvGrpSpPr>
            <p:grpSpPr>
              <a:xfrm>
                <a:off x="4284416" y="3887428"/>
                <a:ext cx="37783" cy="32451"/>
                <a:chOff x="4284416" y="3887428"/>
                <a:chExt cx="37783" cy="32451"/>
              </a:xfrm>
            </p:grpSpPr>
            <p:sp>
              <p:nvSpPr>
                <p:cNvPr id="3585" name="Google Shape;3585;p6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62"/>
              <p:cNvGrpSpPr/>
              <p:nvPr/>
            </p:nvGrpSpPr>
            <p:grpSpPr>
              <a:xfrm>
                <a:off x="4223721" y="3860404"/>
                <a:ext cx="37870" cy="32364"/>
                <a:chOff x="4223721" y="3860404"/>
                <a:chExt cx="37870" cy="32364"/>
              </a:xfrm>
            </p:grpSpPr>
            <p:sp>
              <p:nvSpPr>
                <p:cNvPr id="3588" name="Google Shape;3588;p6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0" name="Google Shape;3590;p62"/>
              <p:cNvGrpSpPr/>
              <p:nvPr/>
            </p:nvGrpSpPr>
            <p:grpSpPr>
              <a:xfrm>
                <a:off x="4104889" y="3699242"/>
                <a:ext cx="37776" cy="32357"/>
                <a:chOff x="4104889" y="3699242"/>
                <a:chExt cx="37776" cy="32357"/>
              </a:xfrm>
            </p:grpSpPr>
            <p:sp>
              <p:nvSpPr>
                <p:cNvPr id="3591" name="Google Shape;3591;p6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3" name="Google Shape;3593;p62"/>
              <p:cNvGrpSpPr/>
              <p:nvPr/>
            </p:nvGrpSpPr>
            <p:grpSpPr>
              <a:xfrm>
                <a:off x="4143608" y="3475121"/>
                <a:ext cx="37878" cy="32420"/>
                <a:chOff x="4143608" y="3475121"/>
                <a:chExt cx="37878" cy="32420"/>
              </a:xfrm>
            </p:grpSpPr>
            <p:sp>
              <p:nvSpPr>
                <p:cNvPr id="3594" name="Google Shape;3594;p6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6" name="Google Shape;3596;p62"/>
              <p:cNvGrpSpPr/>
              <p:nvPr/>
            </p:nvGrpSpPr>
            <p:grpSpPr>
              <a:xfrm>
                <a:off x="4217248" y="3570893"/>
                <a:ext cx="37776" cy="32364"/>
                <a:chOff x="4217248" y="3570893"/>
                <a:chExt cx="37776" cy="32364"/>
              </a:xfrm>
            </p:grpSpPr>
            <p:sp>
              <p:nvSpPr>
                <p:cNvPr id="3597" name="Google Shape;3597;p6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62"/>
              <p:cNvGrpSpPr/>
              <p:nvPr/>
            </p:nvGrpSpPr>
            <p:grpSpPr>
              <a:xfrm>
                <a:off x="4255307" y="3431612"/>
                <a:ext cx="37776" cy="32451"/>
                <a:chOff x="4255307" y="3431612"/>
                <a:chExt cx="37776" cy="32451"/>
              </a:xfrm>
            </p:grpSpPr>
            <p:sp>
              <p:nvSpPr>
                <p:cNvPr id="3600" name="Google Shape;3600;p6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62"/>
              <p:cNvGrpSpPr/>
              <p:nvPr/>
            </p:nvGrpSpPr>
            <p:grpSpPr>
              <a:xfrm>
                <a:off x="3853052" y="3577398"/>
                <a:ext cx="37776" cy="32420"/>
                <a:chOff x="3853052" y="3577398"/>
                <a:chExt cx="37776" cy="32420"/>
              </a:xfrm>
            </p:grpSpPr>
            <p:sp>
              <p:nvSpPr>
                <p:cNvPr id="3603" name="Google Shape;3603;p6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5" name="Google Shape;3605;p62"/>
              <p:cNvGrpSpPr/>
              <p:nvPr/>
            </p:nvGrpSpPr>
            <p:grpSpPr>
              <a:xfrm>
                <a:off x="4039908" y="3412107"/>
                <a:ext cx="37776" cy="32357"/>
                <a:chOff x="4039908" y="3412107"/>
                <a:chExt cx="37776" cy="32357"/>
              </a:xfrm>
            </p:grpSpPr>
            <p:sp>
              <p:nvSpPr>
                <p:cNvPr id="3606" name="Google Shape;3606;p6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62"/>
              <p:cNvGrpSpPr/>
              <p:nvPr/>
            </p:nvGrpSpPr>
            <p:grpSpPr>
              <a:xfrm>
                <a:off x="4017360" y="3342061"/>
                <a:ext cx="37870" cy="32380"/>
                <a:chOff x="4017360" y="3342061"/>
                <a:chExt cx="37870" cy="32380"/>
              </a:xfrm>
            </p:grpSpPr>
            <p:sp>
              <p:nvSpPr>
                <p:cNvPr id="3609" name="Google Shape;3609;p6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1" name="Google Shape;3611;p6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3" name="Google Shape;3613;p62"/>
              <p:cNvGrpSpPr/>
              <p:nvPr/>
            </p:nvGrpSpPr>
            <p:grpSpPr>
              <a:xfrm>
                <a:off x="3750870" y="3418650"/>
                <a:ext cx="37776" cy="32380"/>
                <a:chOff x="3750870" y="3418650"/>
                <a:chExt cx="37776" cy="32380"/>
              </a:xfrm>
            </p:grpSpPr>
            <p:sp>
              <p:nvSpPr>
                <p:cNvPr id="3614" name="Google Shape;3614;p6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62"/>
              <p:cNvGrpSpPr/>
              <p:nvPr/>
            </p:nvGrpSpPr>
            <p:grpSpPr>
              <a:xfrm>
                <a:off x="3632509" y="3274438"/>
                <a:ext cx="37783" cy="32357"/>
                <a:chOff x="3632509" y="3274438"/>
                <a:chExt cx="37783" cy="32357"/>
              </a:xfrm>
            </p:grpSpPr>
            <p:sp>
              <p:nvSpPr>
                <p:cNvPr id="3617" name="Google Shape;3617;p6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62"/>
              <p:cNvGrpSpPr/>
              <p:nvPr/>
            </p:nvGrpSpPr>
            <p:grpSpPr>
              <a:xfrm>
                <a:off x="3906424" y="3297561"/>
                <a:ext cx="37776" cy="32451"/>
                <a:chOff x="3906424" y="3297561"/>
                <a:chExt cx="37776" cy="32451"/>
              </a:xfrm>
            </p:grpSpPr>
            <p:sp>
              <p:nvSpPr>
                <p:cNvPr id="3620" name="Google Shape;3620;p6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62"/>
              <p:cNvGrpSpPr/>
              <p:nvPr/>
            </p:nvGrpSpPr>
            <p:grpSpPr>
              <a:xfrm>
                <a:off x="3866084" y="3412107"/>
                <a:ext cx="37776" cy="32357"/>
                <a:chOff x="3866084" y="3412107"/>
                <a:chExt cx="37776" cy="32357"/>
              </a:xfrm>
            </p:grpSpPr>
            <p:sp>
              <p:nvSpPr>
                <p:cNvPr id="3623" name="Google Shape;3623;p6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62"/>
              <p:cNvGrpSpPr/>
              <p:nvPr/>
            </p:nvGrpSpPr>
            <p:grpSpPr>
              <a:xfrm>
                <a:off x="4023919" y="3766409"/>
                <a:ext cx="37783" cy="32357"/>
                <a:chOff x="4023919" y="3766409"/>
                <a:chExt cx="37783" cy="32357"/>
              </a:xfrm>
            </p:grpSpPr>
            <p:sp>
              <p:nvSpPr>
                <p:cNvPr id="3626" name="Google Shape;3626;p6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8" name="Google Shape;3628;p62"/>
              <p:cNvGrpSpPr/>
              <p:nvPr/>
            </p:nvGrpSpPr>
            <p:grpSpPr>
              <a:xfrm>
                <a:off x="3973882" y="3779449"/>
                <a:ext cx="37776" cy="32357"/>
                <a:chOff x="3973882" y="3779449"/>
                <a:chExt cx="37776" cy="32357"/>
              </a:xfrm>
            </p:grpSpPr>
            <p:sp>
              <p:nvSpPr>
                <p:cNvPr id="3629" name="Google Shape;3629;p6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1" name="Google Shape;3631;p62"/>
              <p:cNvGrpSpPr/>
              <p:nvPr/>
            </p:nvGrpSpPr>
            <p:grpSpPr>
              <a:xfrm>
                <a:off x="4073398" y="3838028"/>
                <a:ext cx="37776" cy="32380"/>
                <a:chOff x="4073398" y="3838028"/>
                <a:chExt cx="37776" cy="32380"/>
              </a:xfrm>
            </p:grpSpPr>
            <p:sp>
              <p:nvSpPr>
                <p:cNvPr id="3632" name="Google Shape;3632;p6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4" name="Google Shape;3634;p62"/>
              <p:cNvGrpSpPr/>
              <p:nvPr/>
            </p:nvGrpSpPr>
            <p:grpSpPr>
              <a:xfrm>
                <a:off x="4342672" y="4144496"/>
                <a:ext cx="37752" cy="32364"/>
                <a:chOff x="4342672" y="4144496"/>
                <a:chExt cx="37752" cy="32364"/>
              </a:xfrm>
            </p:grpSpPr>
            <p:sp>
              <p:nvSpPr>
                <p:cNvPr id="3635" name="Google Shape;3635;p6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7" name="Google Shape;3637;p62"/>
              <p:cNvGrpSpPr/>
              <p:nvPr/>
            </p:nvGrpSpPr>
            <p:grpSpPr>
              <a:xfrm>
                <a:off x="4406386" y="4056872"/>
                <a:ext cx="37783" cy="32364"/>
                <a:chOff x="4406386" y="4056872"/>
                <a:chExt cx="37783" cy="32364"/>
              </a:xfrm>
            </p:grpSpPr>
            <p:sp>
              <p:nvSpPr>
                <p:cNvPr id="3638" name="Google Shape;3638;p6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0" name="Google Shape;3640;p62"/>
              <p:cNvGrpSpPr/>
              <p:nvPr/>
            </p:nvGrpSpPr>
            <p:grpSpPr>
              <a:xfrm>
                <a:off x="4284416" y="4245254"/>
                <a:ext cx="37783" cy="32357"/>
                <a:chOff x="4284416" y="4245254"/>
                <a:chExt cx="37783" cy="32357"/>
              </a:xfrm>
            </p:grpSpPr>
            <p:sp>
              <p:nvSpPr>
                <p:cNvPr id="3641" name="Google Shape;3641;p6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62"/>
              <p:cNvGrpSpPr/>
              <p:nvPr/>
            </p:nvGrpSpPr>
            <p:grpSpPr>
              <a:xfrm>
                <a:off x="4219057" y="4331258"/>
                <a:ext cx="37776" cy="32364"/>
                <a:chOff x="4219057" y="4331258"/>
                <a:chExt cx="37776" cy="32364"/>
              </a:xfrm>
            </p:grpSpPr>
            <p:sp>
              <p:nvSpPr>
                <p:cNvPr id="3644" name="Google Shape;3644;p6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6" name="Google Shape;3646;p62"/>
              <p:cNvGrpSpPr/>
              <p:nvPr/>
            </p:nvGrpSpPr>
            <p:grpSpPr>
              <a:xfrm>
                <a:off x="4204122" y="4141688"/>
                <a:ext cx="33497" cy="28699"/>
                <a:chOff x="4204122" y="4141688"/>
                <a:chExt cx="33497" cy="28699"/>
              </a:xfrm>
            </p:grpSpPr>
            <p:sp>
              <p:nvSpPr>
                <p:cNvPr id="3647" name="Google Shape;3647;p6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9" name="Google Shape;3649;p62"/>
              <p:cNvGrpSpPr/>
              <p:nvPr/>
            </p:nvGrpSpPr>
            <p:grpSpPr>
              <a:xfrm>
                <a:off x="4301546" y="4003869"/>
                <a:ext cx="38916" cy="33324"/>
                <a:chOff x="4301546" y="4003869"/>
                <a:chExt cx="38916" cy="33324"/>
              </a:xfrm>
            </p:grpSpPr>
            <p:sp>
              <p:nvSpPr>
                <p:cNvPr id="3650" name="Google Shape;3650;p6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2" name="Google Shape;3652;p62"/>
              <p:cNvGrpSpPr/>
              <p:nvPr/>
            </p:nvGrpSpPr>
            <p:grpSpPr>
              <a:xfrm>
                <a:off x="4210681" y="3924669"/>
                <a:ext cx="36549" cy="31366"/>
                <a:chOff x="4210681" y="3924669"/>
                <a:chExt cx="36549" cy="31366"/>
              </a:xfrm>
            </p:grpSpPr>
            <p:sp>
              <p:nvSpPr>
                <p:cNvPr id="3653" name="Google Shape;3653;p6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62"/>
              <p:cNvGrpSpPr/>
              <p:nvPr/>
            </p:nvGrpSpPr>
            <p:grpSpPr>
              <a:xfrm>
                <a:off x="3987771" y="3628874"/>
                <a:ext cx="31499" cy="26993"/>
                <a:chOff x="3987771" y="3628874"/>
                <a:chExt cx="31499" cy="26993"/>
              </a:xfrm>
            </p:grpSpPr>
            <p:sp>
              <p:nvSpPr>
                <p:cNvPr id="3656" name="Google Shape;3656;p6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8" name="Google Shape;3658;p62"/>
              <p:cNvGrpSpPr/>
              <p:nvPr/>
            </p:nvGrpSpPr>
            <p:grpSpPr>
              <a:xfrm>
                <a:off x="4087382" y="3775674"/>
                <a:ext cx="31405" cy="26898"/>
                <a:chOff x="4087382" y="3775674"/>
                <a:chExt cx="31405" cy="26898"/>
              </a:xfrm>
            </p:grpSpPr>
            <p:sp>
              <p:nvSpPr>
                <p:cNvPr id="3659" name="Google Shape;3659;p6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1" name="Google Shape;3661;p62"/>
              <p:cNvGrpSpPr/>
              <p:nvPr/>
            </p:nvGrpSpPr>
            <p:grpSpPr>
              <a:xfrm>
                <a:off x="4118873" y="3856637"/>
                <a:ext cx="31405" cy="26906"/>
                <a:chOff x="4118873" y="3856637"/>
                <a:chExt cx="31405" cy="26906"/>
              </a:xfrm>
            </p:grpSpPr>
            <p:sp>
              <p:nvSpPr>
                <p:cNvPr id="3662" name="Google Shape;3662;p6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62"/>
              <p:cNvGrpSpPr/>
              <p:nvPr/>
            </p:nvGrpSpPr>
            <p:grpSpPr>
              <a:xfrm>
                <a:off x="4168541" y="3639523"/>
                <a:ext cx="31499" cy="26906"/>
                <a:chOff x="4168541" y="3639523"/>
                <a:chExt cx="31499" cy="26906"/>
              </a:xfrm>
            </p:grpSpPr>
            <p:sp>
              <p:nvSpPr>
                <p:cNvPr id="3665" name="Google Shape;3665;p6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7" name="Google Shape;3667;p62"/>
              <p:cNvGrpSpPr/>
              <p:nvPr/>
            </p:nvGrpSpPr>
            <p:grpSpPr>
              <a:xfrm>
                <a:off x="3965789" y="3393545"/>
                <a:ext cx="31405" cy="26945"/>
                <a:chOff x="3965789" y="3393545"/>
                <a:chExt cx="31405" cy="26945"/>
              </a:xfrm>
            </p:grpSpPr>
            <p:sp>
              <p:nvSpPr>
                <p:cNvPr id="3668" name="Google Shape;3668;p6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0" name="Google Shape;3670;p62"/>
              <p:cNvGrpSpPr/>
              <p:nvPr/>
            </p:nvGrpSpPr>
            <p:grpSpPr>
              <a:xfrm>
                <a:off x="3925166" y="3491008"/>
                <a:ext cx="31405" cy="27001"/>
                <a:chOff x="3925166" y="3491008"/>
                <a:chExt cx="31405" cy="27001"/>
              </a:xfrm>
            </p:grpSpPr>
            <p:sp>
              <p:nvSpPr>
                <p:cNvPr id="3671" name="Google Shape;3671;p6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3" name="Google Shape;3673;p62"/>
              <p:cNvGrpSpPr/>
              <p:nvPr/>
            </p:nvGrpSpPr>
            <p:grpSpPr>
              <a:xfrm>
                <a:off x="3682845" y="3340976"/>
                <a:ext cx="31397" cy="26898"/>
                <a:chOff x="3682845" y="3340976"/>
                <a:chExt cx="31397" cy="26898"/>
              </a:xfrm>
            </p:grpSpPr>
            <p:sp>
              <p:nvSpPr>
                <p:cNvPr id="3674" name="Google Shape;3674;p6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6" name="Google Shape;3676;p62"/>
              <p:cNvGrpSpPr/>
              <p:nvPr/>
            </p:nvGrpSpPr>
            <p:grpSpPr>
              <a:xfrm>
                <a:off x="3795393" y="3353725"/>
                <a:ext cx="31499" cy="26993"/>
                <a:chOff x="3795393" y="3353725"/>
                <a:chExt cx="31499" cy="26993"/>
              </a:xfrm>
            </p:grpSpPr>
            <p:sp>
              <p:nvSpPr>
                <p:cNvPr id="3677" name="Google Shape;3677;p6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62"/>
              <p:cNvGrpSpPr/>
              <p:nvPr/>
            </p:nvGrpSpPr>
            <p:grpSpPr>
              <a:xfrm>
                <a:off x="4176909" y="4363221"/>
                <a:ext cx="38924" cy="33316"/>
                <a:chOff x="4176909" y="4363221"/>
                <a:chExt cx="38924" cy="33316"/>
              </a:xfrm>
            </p:grpSpPr>
            <p:sp>
              <p:nvSpPr>
                <p:cNvPr id="3680" name="Google Shape;3680;p6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62"/>
              <p:cNvGrpSpPr/>
              <p:nvPr/>
            </p:nvGrpSpPr>
            <p:grpSpPr>
              <a:xfrm>
                <a:off x="4226191" y="4007660"/>
                <a:ext cx="33560" cy="28770"/>
                <a:chOff x="4226191" y="4007660"/>
                <a:chExt cx="33560" cy="28770"/>
              </a:xfrm>
            </p:grpSpPr>
            <p:sp>
              <p:nvSpPr>
                <p:cNvPr id="3683" name="Google Shape;3683;p6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5" name="Google Shape;3685;p62"/>
              <p:cNvGrpSpPr/>
              <p:nvPr/>
            </p:nvGrpSpPr>
            <p:grpSpPr>
              <a:xfrm>
                <a:off x="3597785" y="3377045"/>
                <a:ext cx="33591" cy="28699"/>
                <a:chOff x="3597785" y="3377045"/>
                <a:chExt cx="33591" cy="28699"/>
              </a:xfrm>
            </p:grpSpPr>
            <p:sp>
              <p:nvSpPr>
                <p:cNvPr id="3686" name="Google Shape;3686;p6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8" name="Google Shape;3688;p62"/>
              <p:cNvGrpSpPr/>
              <p:nvPr/>
            </p:nvGrpSpPr>
            <p:grpSpPr>
              <a:xfrm>
                <a:off x="3887870" y="3669796"/>
                <a:ext cx="33591" cy="28692"/>
                <a:chOff x="3887870" y="3669796"/>
                <a:chExt cx="33591" cy="28692"/>
              </a:xfrm>
            </p:grpSpPr>
            <p:sp>
              <p:nvSpPr>
                <p:cNvPr id="3689" name="Google Shape;3689;p6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1" name="Google Shape;3691;p62"/>
              <p:cNvGrpSpPr/>
              <p:nvPr/>
            </p:nvGrpSpPr>
            <p:grpSpPr>
              <a:xfrm>
                <a:off x="3818320" y="3481625"/>
                <a:ext cx="33497" cy="28770"/>
                <a:chOff x="3818320" y="3481625"/>
                <a:chExt cx="33497" cy="28770"/>
              </a:xfrm>
            </p:grpSpPr>
            <p:sp>
              <p:nvSpPr>
                <p:cNvPr id="3692" name="Google Shape;3692;p6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62"/>
              <p:cNvGrpSpPr/>
              <p:nvPr/>
            </p:nvGrpSpPr>
            <p:grpSpPr>
              <a:xfrm>
                <a:off x="4278139" y="4120948"/>
                <a:ext cx="37492" cy="32129"/>
                <a:chOff x="4278139" y="4120948"/>
                <a:chExt cx="37492" cy="32129"/>
              </a:xfrm>
            </p:grpSpPr>
            <p:sp>
              <p:nvSpPr>
                <p:cNvPr id="3695" name="Google Shape;3695;p6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7" name="Google Shape;3697;p62"/>
              <p:cNvGrpSpPr/>
              <p:nvPr/>
            </p:nvGrpSpPr>
            <p:grpSpPr>
              <a:xfrm>
                <a:off x="4419898" y="3977388"/>
                <a:ext cx="33497" cy="28692"/>
                <a:chOff x="4419898" y="3977388"/>
                <a:chExt cx="33497" cy="28692"/>
              </a:xfrm>
            </p:grpSpPr>
            <p:sp>
              <p:nvSpPr>
                <p:cNvPr id="3698" name="Google Shape;3698;p6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62"/>
              <p:cNvGrpSpPr/>
              <p:nvPr/>
            </p:nvGrpSpPr>
            <p:grpSpPr>
              <a:xfrm>
                <a:off x="4158930" y="4034684"/>
                <a:ext cx="33497" cy="28762"/>
                <a:chOff x="4158930" y="4034684"/>
                <a:chExt cx="33497" cy="28762"/>
              </a:xfrm>
            </p:grpSpPr>
            <p:sp>
              <p:nvSpPr>
                <p:cNvPr id="3701" name="Google Shape;3701;p6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3" name="Google Shape;3703;p62"/>
              <p:cNvGrpSpPr/>
              <p:nvPr/>
            </p:nvGrpSpPr>
            <p:grpSpPr>
              <a:xfrm>
                <a:off x="4134949" y="3957049"/>
                <a:ext cx="33497" cy="28770"/>
                <a:chOff x="4134949" y="3957049"/>
                <a:chExt cx="33497" cy="28770"/>
              </a:xfrm>
            </p:grpSpPr>
            <p:sp>
              <p:nvSpPr>
                <p:cNvPr id="3704" name="Google Shape;3704;p6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6" name="Google Shape;3706;p62"/>
              <p:cNvGrpSpPr/>
              <p:nvPr/>
            </p:nvGrpSpPr>
            <p:grpSpPr>
              <a:xfrm>
                <a:off x="4193653" y="4184403"/>
                <a:ext cx="43580" cy="37264"/>
                <a:chOff x="4193653" y="4184403"/>
                <a:chExt cx="43580" cy="37264"/>
              </a:xfrm>
            </p:grpSpPr>
            <p:sp>
              <p:nvSpPr>
                <p:cNvPr id="3707" name="Google Shape;3707;p6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9" name="Google Shape;3709;p62"/>
              <p:cNvGrpSpPr/>
              <p:nvPr/>
            </p:nvGrpSpPr>
            <p:grpSpPr>
              <a:xfrm>
                <a:off x="4343600" y="3943844"/>
                <a:ext cx="43580" cy="37312"/>
                <a:chOff x="4343600" y="3943844"/>
                <a:chExt cx="43580" cy="37312"/>
              </a:xfrm>
            </p:grpSpPr>
            <p:sp>
              <p:nvSpPr>
                <p:cNvPr id="3710" name="Google Shape;3710;p6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62"/>
              <p:cNvGrpSpPr/>
              <p:nvPr/>
            </p:nvGrpSpPr>
            <p:grpSpPr>
              <a:xfrm>
                <a:off x="4172339" y="3381693"/>
                <a:ext cx="31499" cy="27001"/>
                <a:chOff x="4172339" y="3381693"/>
                <a:chExt cx="31499" cy="27001"/>
              </a:xfrm>
            </p:grpSpPr>
            <p:sp>
              <p:nvSpPr>
                <p:cNvPr id="3713" name="Google Shape;3713;p6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15" name="Google Shape;3715;p62"/>
          <p:cNvGrpSpPr/>
          <p:nvPr/>
        </p:nvGrpSpPr>
        <p:grpSpPr>
          <a:xfrm>
            <a:off x="3530626" y="1013128"/>
            <a:ext cx="2078182" cy="1366558"/>
            <a:chOff x="235800" y="830650"/>
            <a:chExt cx="6978450" cy="4588844"/>
          </a:xfrm>
        </p:grpSpPr>
        <p:sp>
          <p:nvSpPr>
            <p:cNvPr id="3716" name="Google Shape;3716;p6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2" name="Google Shape;3722;p62"/>
          <p:cNvGrpSpPr/>
          <p:nvPr/>
        </p:nvGrpSpPr>
        <p:grpSpPr>
          <a:xfrm>
            <a:off x="5904877" y="1016248"/>
            <a:ext cx="2435960" cy="1297725"/>
            <a:chOff x="233350" y="949250"/>
            <a:chExt cx="7137300" cy="3802300"/>
          </a:xfrm>
        </p:grpSpPr>
        <p:sp>
          <p:nvSpPr>
            <p:cNvPr id="3723" name="Google Shape;3723;p6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62"/>
          <p:cNvGrpSpPr/>
          <p:nvPr/>
        </p:nvGrpSpPr>
        <p:grpSpPr>
          <a:xfrm>
            <a:off x="698034" y="977939"/>
            <a:ext cx="2665073" cy="1317140"/>
            <a:chOff x="793334" y="1192826"/>
            <a:chExt cx="2665073" cy="1317140"/>
          </a:xfrm>
        </p:grpSpPr>
        <p:sp>
          <p:nvSpPr>
            <p:cNvPr id="3775" name="Google Shape;3775;p6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745"/>
        <p:cNvGrpSpPr/>
        <p:nvPr/>
      </p:nvGrpSpPr>
      <p:grpSpPr>
        <a:xfrm>
          <a:off x="0" y="0"/>
          <a:ext cx="0" cy="0"/>
          <a:chOff x="0" y="0"/>
          <a:chExt cx="0" cy="0"/>
        </a:xfrm>
      </p:grpSpPr>
      <p:grpSp>
        <p:nvGrpSpPr>
          <p:cNvPr id="7746" name="Google Shape;7746;p63"/>
          <p:cNvGrpSpPr/>
          <p:nvPr/>
        </p:nvGrpSpPr>
        <p:grpSpPr>
          <a:xfrm>
            <a:off x="2101074" y="3518991"/>
            <a:ext cx="1102891" cy="760337"/>
            <a:chOff x="4967783" y="2151471"/>
            <a:chExt cx="3920692" cy="2702940"/>
          </a:xfrm>
        </p:grpSpPr>
        <p:grpSp>
          <p:nvGrpSpPr>
            <p:cNvPr id="7747" name="Google Shape;7747;p63"/>
            <p:cNvGrpSpPr/>
            <p:nvPr/>
          </p:nvGrpSpPr>
          <p:grpSpPr>
            <a:xfrm>
              <a:off x="5045709" y="2252109"/>
              <a:ext cx="3761071" cy="2501708"/>
              <a:chOff x="2691784" y="1805334"/>
              <a:chExt cx="3761071" cy="2501708"/>
            </a:xfrm>
          </p:grpSpPr>
          <p:sp>
            <p:nvSpPr>
              <p:cNvPr id="7748" name="Google Shape;7748;p6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63"/>
            <p:cNvGrpSpPr/>
            <p:nvPr/>
          </p:nvGrpSpPr>
          <p:grpSpPr>
            <a:xfrm>
              <a:off x="4967783" y="2151471"/>
              <a:ext cx="3920692" cy="2702940"/>
              <a:chOff x="2613858" y="1704696"/>
              <a:chExt cx="3920692" cy="2702940"/>
            </a:xfrm>
          </p:grpSpPr>
          <p:sp>
            <p:nvSpPr>
              <p:cNvPr id="7756" name="Google Shape;7756;p6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63"/>
          <p:cNvGrpSpPr/>
          <p:nvPr/>
        </p:nvGrpSpPr>
        <p:grpSpPr>
          <a:xfrm>
            <a:off x="3504470" y="1286935"/>
            <a:ext cx="1561911" cy="708580"/>
            <a:chOff x="3530532" y="1496185"/>
            <a:chExt cx="1561911" cy="708580"/>
          </a:xfrm>
        </p:grpSpPr>
        <p:grpSp>
          <p:nvGrpSpPr>
            <p:cNvPr id="7762" name="Google Shape;7762;p63"/>
            <p:cNvGrpSpPr/>
            <p:nvPr/>
          </p:nvGrpSpPr>
          <p:grpSpPr>
            <a:xfrm>
              <a:off x="3720318" y="1857562"/>
              <a:ext cx="1372125" cy="54"/>
              <a:chOff x="3720318" y="1857562"/>
              <a:chExt cx="1372125" cy="54"/>
            </a:xfrm>
          </p:grpSpPr>
          <p:cxnSp>
            <p:nvCxnSpPr>
              <p:cNvPr id="7763" name="Google Shape;7763;p63"/>
              <p:cNvCxnSpPr>
                <a:endCxn id="7764"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5" name="Google Shape;7765;p6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6" name="Google Shape;7766;p6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7" name="Google Shape;7767;p63"/>
              <p:cNvCxnSpPr>
                <a:stCxn id="7764"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68" name="Google Shape;7768;p63"/>
            <p:cNvGrpSpPr/>
            <p:nvPr/>
          </p:nvGrpSpPr>
          <p:grpSpPr>
            <a:xfrm>
              <a:off x="3567462" y="1496185"/>
              <a:ext cx="286500" cy="272914"/>
              <a:chOff x="3567462" y="1496185"/>
              <a:chExt cx="286500" cy="272914"/>
            </a:xfrm>
          </p:grpSpPr>
          <p:cxnSp>
            <p:nvCxnSpPr>
              <p:cNvPr id="7769" name="Google Shape;7769;p6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70" name="Google Shape;7770;p6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1" name="Google Shape;7771;p6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3" name="Google Shape;7773;p63"/>
            <p:cNvGrpSpPr/>
            <p:nvPr/>
          </p:nvGrpSpPr>
          <p:grpSpPr>
            <a:xfrm>
              <a:off x="3929014" y="1960574"/>
              <a:ext cx="286500" cy="242342"/>
              <a:chOff x="3929014" y="1960574"/>
              <a:chExt cx="286500" cy="242342"/>
            </a:xfrm>
          </p:grpSpPr>
          <p:cxnSp>
            <p:nvCxnSpPr>
              <p:cNvPr id="7774" name="Google Shape;7774;p6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75" name="Google Shape;7775;p6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63"/>
            <p:cNvGrpSpPr/>
            <p:nvPr/>
          </p:nvGrpSpPr>
          <p:grpSpPr>
            <a:xfrm>
              <a:off x="4290828" y="1496185"/>
              <a:ext cx="286500" cy="272914"/>
              <a:chOff x="4290828" y="1496185"/>
              <a:chExt cx="286500" cy="272914"/>
            </a:xfrm>
          </p:grpSpPr>
          <p:cxnSp>
            <p:nvCxnSpPr>
              <p:cNvPr id="7777" name="Google Shape;7777;p6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78" name="Google Shape;7778;p6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9" name="Google Shape;7779;p6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0" name="Google Shape;7780;p63"/>
            <p:cNvGrpSpPr/>
            <p:nvPr/>
          </p:nvGrpSpPr>
          <p:grpSpPr>
            <a:xfrm>
              <a:off x="4657726" y="1959674"/>
              <a:ext cx="286500" cy="245092"/>
              <a:chOff x="4657726" y="1959674"/>
              <a:chExt cx="286500" cy="245092"/>
            </a:xfrm>
          </p:grpSpPr>
          <p:cxnSp>
            <p:nvCxnSpPr>
              <p:cNvPr id="7781" name="Google Shape;7781;p6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82" name="Google Shape;7782;p6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3" name="Google Shape;7783;p63"/>
          <p:cNvGrpSpPr/>
          <p:nvPr/>
        </p:nvGrpSpPr>
        <p:grpSpPr>
          <a:xfrm>
            <a:off x="3486489" y="2149032"/>
            <a:ext cx="1597032" cy="378649"/>
            <a:chOff x="3512551" y="2358282"/>
            <a:chExt cx="1597032" cy="378649"/>
          </a:xfrm>
        </p:grpSpPr>
        <p:grpSp>
          <p:nvGrpSpPr>
            <p:cNvPr id="7784" name="Google Shape;7784;p63"/>
            <p:cNvGrpSpPr/>
            <p:nvPr/>
          </p:nvGrpSpPr>
          <p:grpSpPr>
            <a:xfrm>
              <a:off x="3738198" y="2553002"/>
              <a:ext cx="1145834" cy="117"/>
              <a:chOff x="3738198" y="2553002"/>
              <a:chExt cx="1145834" cy="117"/>
            </a:xfrm>
          </p:grpSpPr>
          <p:cxnSp>
            <p:nvCxnSpPr>
              <p:cNvPr id="7785" name="Google Shape;7785;p6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86" name="Google Shape;7786;p6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87" name="Google Shape;7787;p63"/>
              <p:cNvCxnSpPr>
                <a:stCxn id="7788" idx="6"/>
                <a:endCxn id="7789"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90" name="Google Shape;7790;p63"/>
            <p:cNvGrpSpPr/>
            <p:nvPr/>
          </p:nvGrpSpPr>
          <p:grpSpPr>
            <a:xfrm>
              <a:off x="3969644" y="2440153"/>
              <a:ext cx="225900" cy="296779"/>
              <a:chOff x="3969644" y="2440153"/>
              <a:chExt cx="225900" cy="296779"/>
            </a:xfrm>
          </p:grpSpPr>
          <p:cxnSp>
            <p:nvCxnSpPr>
              <p:cNvPr id="7791" name="Google Shape;7791;p6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89" name="Google Shape;7789;p6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3"/>
            <p:cNvGrpSpPr/>
            <p:nvPr/>
          </p:nvGrpSpPr>
          <p:grpSpPr>
            <a:xfrm>
              <a:off x="4426818" y="2358282"/>
              <a:ext cx="225600" cy="307471"/>
              <a:chOff x="4426818" y="2358282"/>
              <a:chExt cx="225600" cy="307471"/>
            </a:xfrm>
          </p:grpSpPr>
          <p:cxnSp>
            <p:nvCxnSpPr>
              <p:cNvPr id="7794" name="Google Shape;7794;p63"/>
              <p:cNvCxnSpPr>
                <a:stCxn id="7795"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96" name="Google Shape;7796;p6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63"/>
            <p:cNvGrpSpPr/>
            <p:nvPr/>
          </p:nvGrpSpPr>
          <p:grpSpPr>
            <a:xfrm>
              <a:off x="4883984" y="2440153"/>
              <a:ext cx="225600" cy="296479"/>
              <a:chOff x="4883984" y="2440153"/>
              <a:chExt cx="225600" cy="296479"/>
            </a:xfrm>
          </p:grpSpPr>
          <p:cxnSp>
            <p:nvCxnSpPr>
              <p:cNvPr id="7798" name="Google Shape;7798;p6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99" name="Google Shape;7799;p6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63"/>
            <p:cNvGrpSpPr/>
            <p:nvPr/>
          </p:nvGrpSpPr>
          <p:grpSpPr>
            <a:xfrm>
              <a:off x="3512551" y="2358356"/>
              <a:ext cx="225647" cy="307629"/>
              <a:chOff x="2182679" y="2005014"/>
              <a:chExt cx="792300" cy="1080158"/>
            </a:xfrm>
          </p:grpSpPr>
          <p:cxnSp>
            <p:nvCxnSpPr>
              <p:cNvPr id="7802" name="Google Shape;7802;p63"/>
              <p:cNvCxnSpPr>
                <a:stCxn id="7803"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88" name="Google Shape;7788;p6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4" name="Google Shape;7804;p63"/>
          <p:cNvGrpSpPr/>
          <p:nvPr/>
        </p:nvGrpSpPr>
        <p:grpSpPr>
          <a:xfrm>
            <a:off x="6846571" y="972829"/>
            <a:ext cx="1559809" cy="722610"/>
            <a:chOff x="634175" y="2986275"/>
            <a:chExt cx="3147949" cy="1458344"/>
          </a:xfrm>
        </p:grpSpPr>
        <p:cxnSp>
          <p:nvCxnSpPr>
            <p:cNvPr id="7805" name="Google Shape;7805;p63"/>
            <p:cNvCxnSpPr>
              <a:stCxn id="7806" idx="4"/>
              <a:endCxn id="7807"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808" name="Google Shape;7808;p63"/>
            <p:cNvCxnSpPr>
              <a:stCxn id="7807" idx="0"/>
              <a:endCxn id="7809"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10" name="Google Shape;7810;p63"/>
            <p:cNvCxnSpPr>
              <a:stCxn id="7809" idx="4"/>
              <a:endCxn id="7811"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12" name="Google Shape;7812;p63"/>
            <p:cNvCxnSpPr>
              <a:stCxn id="7811" idx="0"/>
              <a:endCxn id="7813"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813" name="Google Shape;7813;p6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9" name="Google Shape;7809;p6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6" name="Google Shape;7806;p6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11" name="Google Shape;7811;p6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7" name="Google Shape;7807;p6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14" name="Google Shape;7814;p63"/>
          <p:cNvGrpSpPr/>
          <p:nvPr/>
        </p:nvGrpSpPr>
        <p:grpSpPr>
          <a:xfrm>
            <a:off x="3500361" y="2682737"/>
            <a:ext cx="1570719" cy="294123"/>
            <a:chOff x="998425" y="1182125"/>
            <a:chExt cx="1065400" cy="199500"/>
          </a:xfrm>
        </p:grpSpPr>
        <p:sp>
          <p:nvSpPr>
            <p:cNvPr id="7815" name="Google Shape;7815;p6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63"/>
          <p:cNvGrpSpPr/>
          <p:nvPr/>
        </p:nvGrpSpPr>
        <p:grpSpPr>
          <a:xfrm>
            <a:off x="6843617" y="1800224"/>
            <a:ext cx="1565716" cy="366729"/>
            <a:chOff x="1247650" y="2075423"/>
            <a:chExt cx="6648477" cy="1557238"/>
          </a:xfrm>
        </p:grpSpPr>
        <p:sp>
          <p:nvSpPr>
            <p:cNvPr id="7821" name="Google Shape;7821;p6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63"/>
          <p:cNvGrpSpPr/>
          <p:nvPr/>
        </p:nvGrpSpPr>
        <p:grpSpPr>
          <a:xfrm>
            <a:off x="6827929" y="2949039"/>
            <a:ext cx="1597061" cy="663440"/>
            <a:chOff x="6796238" y="3158297"/>
            <a:chExt cx="1630319" cy="677257"/>
          </a:xfrm>
        </p:grpSpPr>
        <p:cxnSp>
          <p:nvCxnSpPr>
            <p:cNvPr id="7828" name="Google Shape;7828;p6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9" name="Google Shape;7829;p6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30" name="Google Shape;7830;p6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31" name="Google Shape;7831;p6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32" name="Google Shape;7832;p63"/>
            <p:cNvGrpSpPr/>
            <p:nvPr/>
          </p:nvGrpSpPr>
          <p:grpSpPr>
            <a:xfrm>
              <a:off x="6796238" y="3311904"/>
              <a:ext cx="1630319" cy="377697"/>
              <a:chOff x="6796238" y="3311904"/>
              <a:chExt cx="1630319" cy="377697"/>
            </a:xfrm>
          </p:grpSpPr>
          <p:sp>
            <p:nvSpPr>
              <p:cNvPr id="7833" name="Google Shape;7833;p6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6" name="Google Shape;7836;p63"/>
          <p:cNvGrpSpPr/>
          <p:nvPr/>
        </p:nvGrpSpPr>
        <p:grpSpPr>
          <a:xfrm>
            <a:off x="5349067" y="970431"/>
            <a:ext cx="1368606" cy="1593805"/>
            <a:chOff x="1839112" y="2209163"/>
            <a:chExt cx="1918159" cy="2233784"/>
          </a:xfrm>
        </p:grpSpPr>
        <p:sp>
          <p:nvSpPr>
            <p:cNvPr id="7837" name="Google Shape;7837;p6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0" name="Google Shape;7840;p63"/>
            <p:cNvCxnSpPr>
              <a:stCxn id="7837" idx="6"/>
              <a:endCxn id="7838"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41" name="Google Shape;7841;p63"/>
            <p:cNvCxnSpPr>
              <a:stCxn id="7838" idx="4"/>
              <a:endCxn id="7842"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43" name="Google Shape;7843;p63"/>
            <p:cNvCxnSpPr>
              <a:stCxn id="7842" idx="6"/>
              <a:endCxn id="7839"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44" name="Google Shape;7844;p63"/>
            <p:cNvCxnSpPr>
              <a:stCxn id="7839" idx="4"/>
              <a:endCxn id="7845"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42" name="Google Shape;7842;p6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7" name="Google Shape;7847;p63"/>
            <p:cNvCxnSpPr>
              <a:endCxn id="7846"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48" name="Google Shape;7848;p63"/>
          <p:cNvGrpSpPr/>
          <p:nvPr/>
        </p:nvGrpSpPr>
        <p:grpSpPr>
          <a:xfrm>
            <a:off x="3481440" y="976667"/>
            <a:ext cx="1637968" cy="154942"/>
            <a:chOff x="238125" y="2506075"/>
            <a:chExt cx="7115411" cy="673075"/>
          </a:xfrm>
        </p:grpSpPr>
        <p:sp>
          <p:nvSpPr>
            <p:cNvPr id="7849" name="Google Shape;7849;p6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3"/>
          <p:cNvGrpSpPr/>
          <p:nvPr/>
        </p:nvGrpSpPr>
        <p:grpSpPr>
          <a:xfrm>
            <a:off x="720125" y="1298264"/>
            <a:ext cx="2476762" cy="91743"/>
            <a:chOff x="1464850" y="436376"/>
            <a:chExt cx="6001362" cy="222300"/>
          </a:xfrm>
        </p:grpSpPr>
        <p:sp>
          <p:nvSpPr>
            <p:cNvPr id="7855" name="Google Shape;7855;p6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0" name="Google Shape;7860;p6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61" name="Google Shape;7861;p6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62" name="Google Shape;7862;p6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63" name="Google Shape;7863;p6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64" name="Google Shape;7864;p63"/>
          <p:cNvGrpSpPr/>
          <p:nvPr/>
        </p:nvGrpSpPr>
        <p:grpSpPr>
          <a:xfrm>
            <a:off x="706392" y="2533730"/>
            <a:ext cx="1452710" cy="651923"/>
            <a:chOff x="803162" y="2667727"/>
            <a:chExt cx="1411906" cy="633611"/>
          </a:xfrm>
        </p:grpSpPr>
        <p:cxnSp>
          <p:nvCxnSpPr>
            <p:cNvPr id="7865" name="Google Shape;7865;p63"/>
            <p:cNvCxnSpPr>
              <a:stCxn id="7866" idx="2"/>
              <a:endCxn id="7867"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8" name="Google Shape;7868;p63"/>
            <p:cNvCxnSpPr>
              <a:stCxn id="7869" idx="0"/>
              <a:endCxn id="7866"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0" name="Google Shape;7870;p63"/>
            <p:cNvCxnSpPr>
              <a:stCxn id="7869" idx="2"/>
              <a:endCxn id="7871"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2" name="Google Shape;7872;p63"/>
            <p:cNvCxnSpPr>
              <a:stCxn id="7873" idx="0"/>
              <a:endCxn id="7869"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4" name="Google Shape;7874;p63"/>
            <p:cNvCxnSpPr>
              <a:stCxn id="7867" idx="2"/>
              <a:endCxn id="7875"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6" name="Google Shape;7876;p63"/>
            <p:cNvCxnSpPr>
              <a:stCxn id="7877" idx="0"/>
              <a:endCxn id="7867"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73" name="Google Shape;7873;p6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71" name="Google Shape;7871;p6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77" name="Google Shape;7877;p6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75" name="Google Shape;7875;p6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7" name="Google Shape;7867;p6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9" name="Google Shape;7869;p6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6" name="Google Shape;7866;p6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78" name="Google Shape;7878;p63"/>
          <p:cNvGrpSpPr/>
          <p:nvPr/>
        </p:nvGrpSpPr>
        <p:grpSpPr>
          <a:xfrm>
            <a:off x="706394" y="969268"/>
            <a:ext cx="2518541" cy="209309"/>
            <a:chOff x="803163" y="1111966"/>
            <a:chExt cx="2447800" cy="203430"/>
          </a:xfrm>
        </p:grpSpPr>
        <p:grpSp>
          <p:nvGrpSpPr>
            <p:cNvPr id="7879" name="Google Shape;7879;p63"/>
            <p:cNvGrpSpPr/>
            <p:nvPr/>
          </p:nvGrpSpPr>
          <p:grpSpPr>
            <a:xfrm>
              <a:off x="1958180" y="1111966"/>
              <a:ext cx="588019" cy="121396"/>
              <a:chOff x="4808316" y="2800065"/>
              <a:chExt cx="1999386" cy="412910"/>
            </a:xfrm>
          </p:grpSpPr>
          <p:sp>
            <p:nvSpPr>
              <p:cNvPr id="7880" name="Google Shape;7880;p6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1" name="Google Shape;7881;p63"/>
              <p:cNvGrpSpPr/>
              <p:nvPr/>
            </p:nvGrpSpPr>
            <p:grpSpPr>
              <a:xfrm>
                <a:off x="4808316" y="2800065"/>
                <a:ext cx="92400" cy="411825"/>
                <a:chOff x="845575" y="2563700"/>
                <a:chExt cx="92400" cy="411825"/>
              </a:xfrm>
            </p:grpSpPr>
            <p:cxnSp>
              <p:nvCxnSpPr>
                <p:cNvPr id="7882" name="Google Shape;7882;p6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3" name="Google Shape;7883;p6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84" name="Google Shape;7884;p6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85" name="Google Shape;7885;p6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6" name="Google Shape;7886;p63"/>
            <p:cNvGrpSpPr/>
            <p:nvPr/>
          </p:nvGrpSpPr>
          <p:grpSpPr>
            <a:xfrm>
              <a:off x="803163" y="1111974"/>
              <a:ext cx="591158" cy="121545"/>
              <a:chOff x="803163" y="1111974"/>
              <a:chExt cx="591158" cy="121545"/>
            </a:xfrm>
          </p:grpSpPr>
          <p:grpSp>
            <p:nvGrpSpPr>
              <p:cNvPr id="7887" name="Google Shape;7887;p63"/>
              <p:cNvGrpSpPr/>
              <p:nvPr/>
            </p:nvGrpSpPr>
            <p:grpSpPr>
              <a:xfrm>
                <a:off x="803163" y="1111974"/>
                <a:ext cx="27175" cy="121077"/>
                <a:chOff x="845575" y="2563700"/>
                <a:chExt cx="92400" cy="411825"/>
              </a:xfrm>
            </p:grpSpPr>
            <p:cxnSp>
              <p:nvCxnSpPr>
                <p:cNvPr id="7888" name="Google Shape;7888;p6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9" name="Google Shape;7889;p6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0" name="Google Shape;7890;p6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63"/>
            <p:cNvGrpSpPr/>
            <p:nvPr/>
          </p:nvGrpSpPr>
          <p:grpSpPr>
            <a:xfrm>
              <a:off x="1381910" y="1194219"/>
              <a:ext cx="588341" cy="121177"/>
              <a:chOff x="1381910" y="1194219"/>
              <a:chExt cx="588341" cy="121177"/>
            </a:xfrm>
          </p:grpSpPr>
          <p:grpSp>
            <p:nvGrpSpPr>
              <p:cNvPr id="7892" name="Google Shape;7892;p63"/>
              <p:cNvGrpSpPr/>
              <p:nvPr/>
            </p:nvGrpSpPr>
            <p:grpSpPr>
              <a:xfrm rot="10800000">
                <a:off x="1381910" y="1194319"/>
                <a:ext cx="27175" cy="121077"/>
                <a:chOff x="2070100" y="2563700"/>
                <a:chExt cx="92400" cy="411825"/>
              </a:xfrm>
            </p:grpSpPr>
            <p:cxnSp>
              <p:nvCxnSpPr>
                <p:cNvPr id="7893" name="Google Shape;7893;p6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4" name="Google Shape;7894;p6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5" name="Google Shape;7895;p6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63"/>
            <p:cNvGrpSpPr/>
            <p:nvPr/>
          </p:nvGrpSpPr>
          <p:grpSpPr>
            <a:xfrm>
              <a:off x="2532079" y="1194219"/>
              <a:ext cx="704927" cy="121177"/>
              <a:chOff x="2532079" y="1194219"/>
              <a:chExt cx="704927" cy="121177"/>
            </a:xfrm>
          </p:grpSpPr>
          <p:grpSp>
            <p:nvGrpSpPr>
              <p:cNvPr id="7897" name="Google Shape;7897;p63"/>
              <p:cNvGrpSpPr/>
              <p:nvPr/>
            </p:nvGrpSpPr>
            <p:grpSpPr>
              <a:xfrm rot="10800000">
                <a:off x="2532079" y="1194319"/>
                <a:ext cx="27175" cy="121077"/>
                <a:chOff x="2070100" y="2563700"/>
                <a:chExt cx="92400" cy="411825"/>
              </a:xfrm>
            </p:grpSpPr>
            <p:cxnSp>
              <p:nvCxnSpPr>
                <p:cNvPr id="7898" name="Google Shape;7898;p6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9" name="Google Shape;7899;p6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0" name="Google Shape;7900;p6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1" name="Google Shape;7901;p63"/>
          <p:cNvGrpSpPr/>
          <p:nvPr/>
        </p:nvGrpSpPr>
        <p:grpSpPr>
          <a:xfrm>
            <a:off x="3499404" y="3665900"/>
            <a:ext cx="1567778" cy="491677"/>
            <a:chOff x="5194708" y="3484366"/>
            <a:chExt cx="3148148" cy="987304"/>
          </a:xfrm>
        </p:grpSpPr>
        <p:grpSp>
          <p:nvGrpSpPr>
            <p:cNvPr id="7902" name="Google Shape;7902;p63"/>
            <p:cNvGrpSpPr/>
            <p:nvPr/>
          </p:nvGrpSpPr>
          <p:grpSpPr>
            <a:xfrm>
              <a:off x="7531521" y="3484366"/>
              <a:ext cx="811335" cy="987304"/>
              <a:chOff x="3379425" y="1617275"/>
              <a:chExt cx="1090650" cy="1327200"/>
            </a:xfrm>
          </p:grpSpPr>
          <p:sp>
            <p:nvSpPr>
              <p:cNvPr id="7903" name="Google Shape;7903;p6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3"/>
            <p:cNvGrpSpPr/>
            <p:nvPr/>
          </p:nvGrpSpPr>
          <p:grpSpPr>
            <a:xfrm>
              <a:off x="6752546" y="3484366"/>
              <a:ext cx="811428" cy="987304"/>
              <a:chOff x="2332275" y="1617275"/>
              <a:chExt cx="1090775" cy="1327200"/>
            </a:xfrm>
          </p:grpSpPr>
          <p:sp>
            <p:nvSpPr>
              <p:cNvPr id="7907" name="Google Shape;7907;p6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63"/>
            <p:cNvGrpSpPr/>
            <p:nvPr/>
          </p:nvGrpSpPr>
          <p:grpSpPr>
            <a:xfrm>
              <a:off x="5973664" y="3484366"/>
              <a:ext cx="811335" cy="987304"/>
              <a:chOff x="1285250" y="1617275"/>
              <a:chExt cx="1090650" cy="1327200"/>
            </a:xfrm>
          </p:grpSpPr>
          <p:sp>
            <p:nvSpPr>
              <p:cNvPr id="7911" name="Google Shape;7911;p6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63"/>
            <p:cNvGrpSpPr/>
            <p:nvPr/>
          </p:nvGrpSpPr>
          <p:grpSpPr>
            <a:xfrm>
              <a:off x="5194708" y="3484366"/>
              <a:ext cx="811409" cy="987304"/>
              <a:chOff x="238125" y="1617275"/>
              <a:chExt cx="1090750" cy="1327200"/>
            </a:xfrm>
          </p:grpSpPr>
          <p:sp>
            <p:nvSpPr>
              <p:cNvPr id="7915" name="Google Shape;7915;p6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8" name="Google Shape;7918;p63"/>
          <p:cNvGrpSpPr/>
          <p:nvPr/>
        </p:nvGrpSpPr>
        <p:grpSpPr>
          <a:xfrm>
            <a:off x="3460013" y="3146311"/>
            <a:ext cx="1616964" cy="346256"/>
            <a:chOff x="1808063" y="4294338"/>
            <a:chExt cx="3370782" cy="721817"/>
          </a:xfrm>
        </p:grpSpPr>
        <p:sp>
          <p:nvSpPr>
            <p:cNvPr id="7919" name="Google Shape;7919;p6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63"/>
          <p:cNvGrpSpPr/>
          <p:nvPr/>
        </p:nvGrpSpPr>
        <p:grpSpPr>
          <a:xfrm>
            <a:off x="738225" y="3432340"/>
            <a:ext cx="1295882" cy="646587"/>
            <a:chOff x="834100" y="3642869"/>
            <a:chExt cx="1259483" cy="628426"/>
          </a:xfrm>
        </p:grpSpPr>
        <p:sp>
          <p:nvSpPr>
            <p:cNvPr id="7930" name="Google Shape;7930;p6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5" name="Google Shape;7955;p63"/>
            <p:cNvGrpSpPr/>
            <p:nvPr/>
          </p:nvGrpSpPr>
          <p:grpSpPr>
            <a:xfrm>
              <a:off x="1360364" y="3847835"/>
              <a:ext cx="208119" cy="224359"/>
              <a:chOff x="1360769" y="3847100"/>
              <a:chExt cx="208119" cy="224359"/>
            </a:xfrm>
          </p:grpSpPr>
          <p:sp>
            <p:nvSpPr>
              <p:cNvPr id="7956" name="Google Shape;7956;p6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6" name="Google Shape;7976;p6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63"/>
          <p:cNvGrpSpPr/>
          <p:nvPr/>
        </p:nvGrpSpPr>
        <p:grpSpPr>
          <a:xfrm rot="5400000">
            <a:off x="5951338" y="3228837"/>
            <a:ext cx="164064" cy="1414916"/>
            <a:chOff x="4428249" y="1369375"/>
            <a:chExt cx="36905" cy="429569"/>
          </a:xfrm>
        </p:grpSpPr>
        <p:sp>
          <p:nvSpPr>
            <p:cNvPr id="7991" name="Google Shape;7991;p6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63"/>
          <p:cNvGrpSpPr/>
          <p:nvPr/>
        </p:nvGrpSpPr>
        <p:grpSpPr>
          <a:xfrm rot="10800000" flipH="1">
            <a:off x="5323767" y="2817380"/>
            <a:ext cx="1419207" cy="24808"/>
            <a:chOff x="219558" y="4738465"/>
            <a:chExt cx="5852400" cy="102300"/>
          </a:xfrm>
        </p:grpSpPr>
        <p:cxnSp>
          <p:nvCxnSpPr>
            <p:cNvPr id="8024" name="Google Shape;8024;p6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25" name="Google Shape;8025;p6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63"/>
          <p:cNvGrpSpPr/>
          <p:nvPr/>
        </p:nvGrpSpPr>
        <p:grpSpPr>
          <a:xfrm>
            <a:off x="5335086" y="3190444"/>
            <a:ext cx="1396570" cy="385016"/>
            <a:chOff x="5286284" y="2966544"/>
            <a:chExt cx="1396570" cy="385016"/>
          </a:xfrm>
        </p:grpSpPr>
        <p:cxnSp>
          <p:nvCxnSpPr>
            <p:cNvPr id="8031" name="Google Shape;8031;p6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32" name="Google Shape;8032;p6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33" name="Google Shape;8033;p63"/>
            <p:cNvGrpSpPr/>
            <p:nvPr/>
          </p:nvGrpSpPr>
          <p:grpSpPr>
            <a:xfrm>
              <a:off x="5287688" y="3173364"/>
              <a:ext cx="1395166" cy="74100"/>
              <a:chOff x="5287688" y="3173364"/>
              <a:chExt cx="1395166" cy="74100"/>
            </a:xfrm>
          </p:grpSpPr>
          <p:cxnSp>
            <p:nvCxnSpPr>
              <p:cNvPr id="8034" name="Google Shape;8034;p6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35" name="Google Shape;8035;p6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36" name="Google Shape;8036;p6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7" name="Google Shape;8037;p6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8" name="Google Shape;8038;p6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9" name="Google Shape;8039;p6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40" name="Google Shape;8040;p6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41" name="Google Shape;8041;p6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42" name="Google Shape;8042;p6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43" name="Google Shape;8043;p63"/>
          <p:cNvGrpSpPr/>
          <p:nvPr/>
        </p:nvGrpSpPr>
        <p:grpSpPr>
          <a:xfrm>
            <a:off x="2021151" y="1609220"/>
            <a:ext cx="1182276" cy="662027"/>
            <a:chOff x="2029517" y="1732295"/>
            <a:chExt cx="1149068" cy="643432"/>
          </a:xfrm>
        </p:grpSpPr>
        <p:grpSp>
          <p:nvGrpSpPr>
            <p:cNvPr id="8044" name="Google Shape;8044;p63"/>
            <p:cNvGrpSpPr/>
            <p:nvPr/>
          </p:nvGrpSpPr>
          <p:grpSpPr>
            <a:xfrm>
              <a:off x="2708660" y="1746937"/>
              <a:ext cx="455427" cy="244429"/>
              <a:chOff x="2700693" y="1746937"/>
              <a:chExt cx="455427" cy="244429"/>
            </a:xfrm>
          </p:grpSpPr>
          <p:grpSp>
            <p:nvGrpSpPr>
              <p:cNvPr id="8045" name="Google Shape;8045;p63"/>
              <p:cNvGrpSpPr/>
              <p:nvPr/>
            </p:nvGrpSpPr>
            <p:grpSpPr>
              <a:xfrm>
                <a:off x="2905682" y="1782817"/>
                <a:ext cx="250438" cy="208549"/>
                <a:chOff x="2905682" y="1782817"/>
                <a:chExt cx="250438" cy="208549"/>
              </a:xfrm>
            </p:grpSpPr>
            <p:cxnSp>
              <p:nvCxnSpPr>
                <p:cNvPr id="8046" name="Google Shape;8046;p6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7" name="Google Shape;8047;p6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3"/>
              <p:cNvGrpSpPr/>
              <p:nvPr/>
            </p:nvGrpSpPr>
            <p:grpSpPr>
              <a:xfrm>
                <a:off x="2700693" y="1746937"/>
                <a:ext cx="449967" cy="72374"/>
                <a:chOff x="2700693" y="1746937"/>
                <a:chExt cx="449967" cy="72374"/>
              </a:xfrm>
            </p:grpSpPr>
            <p:cxnSp>
              <p:nvCxnSpPr>
                <p:cNvPr id="8049" name="Google Shape;8049;p6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0" name="Google Shape;8050;p6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1" name="Google Shape;8051;p63"/>
            <p:cNvGrpSpPr/>
            <p:nvPr/>
          </p:nvGrpSpPr>
          <p:grpSpPr>
            <a:xfrm>
              <a:off x="2029517" y="1732295"/>
              <a:ext cx="1149068" cy="643432"/>
              <a:chOff x="2029517" y="1732295"/>
              <a:chExt cx="1149068" cy="643432"/>
            </a:xfrm>
          </p:grpSpPr>
          <p:grpSp>
            <p:nvGrpSpPr>
              <p:cNvPr id="8052" name="Google Shape;8052;p63"/>
              <p:cNvGrpSpPr/>
              <p:nvPr/>
            </p:nvGrpSpPr>
            <p:grpSpPr>
              <a:xfrm>
                <a:off x="2703618" y="2103152"/>
                <a:ext cx="474966" cy="260017"/>
                <a:chOff x="2703618" y="2103152"/>
                <a:chExt cx="474966" cy="260017"/>
              </a:xfrm>
            </p:grpSpPr>
            <p:grpSp>
              <p:nvGrpSpPr>
                <p:cNvPr id="8053" name="Google Shape;8053;p63"/>
                <p:cNvGrpSpPr/>
                <p:nvPr/>
              </p:nvGrpSpPr>
              <p:grpSpPr>
                <a:xfrm>
                  <a:off x="2703618" y="2290640"/>
                  <a:ext cx="450291" cy="72529"/>
                  <a:chOff x="2703618" y="2290640"/>
                  <a:chExt cx="450291" cy="72529"/>
                </a:xfrm>
              </p:grpSpPr>
              <p:cxnSp>
                <p:nvCxnSpPr>
                  <p:cNvPr id="8054" name="Google Shape;8054;p6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5" name="Google Shape;8055;p6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63"/>
                <p:cNvGrpSpPr/>
                <p:nvPr/>
              </p:nvGrpSpPr>
              <p:grpSpPr>
                <a:xfrm>
                  <a:off x="2908607" y="2103152"/>
                  <a:ext cx="269977" cy="223538"/>
                  <a:chOff x="2908607" y="2103152"/>
                  <a:chExt cx="269977" cy="223538"/>
                </a:xfrm>
              </p:grpSpPr>
              <p:cxnSp>
                <p:nvCxnSpPr>
                  <p:cNvPr id="8057" name="Google Shape;8057;p6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8" name="Google Shape;8058;p6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9" name="Google Shape;8059;p63"/>
              <p:cNvGrpSpPr/>
              <p:nvPr/>
            </p:nvGrpSpPr>
            <p:grpSpPr>
              <a:xfrm>
                <a:off x="2029517" y="1732295"/>
                <a:ext cx="685827" cy="643432"/>
                <a:chOff x="2029517" y="1732295"/>
                <a:chExt cx="685827" cy="643432"/>
              </a:xfrm>
            </p:grpSpPr>
            <p:sp>
              <p:nvSpPr>
                <p:cNvPr id="8060" name="Google Shape;8060;p6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1" name="Google Shape;8061;p63"/>
                <p:cNvGrpSpPr/>
                <p:nvPr/>
              </p:nvGrpSpPr>
              <p:grpSpPr>
                <a:xfrm>
                  <a:off x="2158948" y="1732295"/>
                  <a:ext cx="556396" cy="333108"/>
                  <a:chOff x="2158948" y="1732295"/>
                  <a:chExt cx="556396" cy="333108"/>
                </a:xfrm>
              </p:grpSpPr>
              <p:cxnSp>
                <p:nvCxnSpPr>
                  <p:cNvPr id="8062" name="Google Shape;8062;p6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63" name="Google Shape;8063;p6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3"/>
                <p:cNvGrpSpPr/>
                <p:nvPr/>
              </p:nvGrpSpPr>
              <p:grpSpPr>
                <a:xfrm>
                  <a:off x="2159908" y="2065057"/>
                  <a:ext cx="550884" cy="310670"/>
                  <a:chOff x="2159908" y="2065057"/>
                  <a:chExt cx="550884" cy="310670"/>
                </a:xfrm>
              </p:grpSpPr>
              <p:cxnSp>
                <p:nvCxnSpPr>
                  <p:cNvPr id="8065" name="Google Shape;8065;p6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66" name="Google Shape;8066;p6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67" name="Google Shape;8067;p63"/>
          <p:cNvGrpSpPr/>
          <p:nvPr/>
        </p:nvGrpSpPr>
        <p:grpSpPr>
          <a:xfrm>
            <a:off x="706400" y="1556833"/>
            <a:ext cx="962651" cy="810058"/>
            <a:chOff x="844912" y="1681380"/>
            <a:chExt cx="935611" cy="787305"/>
          </a:xfrm>
        </p:grpSpPr>
        <p:grpSp>
          <p:nvGrpSpPr>
            <p:cNvPr id="8068" name="Google Shape;8068;p63"/>
            <p:cNvGrpSpPr/>
            <p:nvPr/>
          </p:nvGrpSpPr>
          <p:grpSpPr>
            <a:xfrm>
              <a:off x="844912" y="1819635"/>
              <a:ext cx="329836" cy="510016"/>
              <a:chOff x="844912" y="1819635"/>
              <a:chExt cx="329836" cy="510016"/>
            </a:xfrm>
          </p:grpSpPr>
          <p:sp>
            <p:nvSpPr>
              <p:cNvPr id="8069" name="Google Shape;8069;p6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63"/>
            <p:cNvGrpSpPr/>
            <p:nvPr/>
          </p:nvGrpSpPr>
          <p:grpSpPr>
            <a:xfrm>
              <a:off x="1284601" y="2158168"/>
              <a:ext cx="495923" cy="310517"/>
              <a:chOff x="1284601" y="2158168"/>
              <a:chExt cx="495923" cy="310517"/>
            </a:xfrm>
          </p:grpSpPr>
          <p:sp>
            <p:nvSpPr>
              <p:cNvPr id="8076" name="Google Shape;8076;p6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7" name="Google Shape;8077;p63"/>
              <p:cNvGrpSpPr/>
              <p:nvPr/>
            </p:nvGrpSpPr>
            <p:grpSpPr>
              <a:xfrm>
                <a:off x="1507666" y="2158168"/>
                <a:ext cx="272858" cy="310517"/>
                <a:chOff x="1507666" y="2158168"/>
                <a:chExt cx="272858" cy="310517"/>
              </a:xfrm>
            </p:grpSpPr>
            <p:grpSp>
              <p:nvGrpSpPr>
                <p:cNvPr id="8078" name="Google Shape;8078;p63"/>
                <p:cNvGrpSpPr/>
                <p:nvPr/>
              </p:nvGrpSpPr>
              <p:grpSpPr>
                <a:xfrm>
                  <a:off x="1507666" y="2176104"/>
                  <a:ext cx="166395" cy="273149"/>
                  <a:chOff x="1507666" y="2176104"/>
                  <a:chExt cx="166395" cy="273149"/>
                </a:xfrm>
              </p:grpSpPr>
              <p:sp>
                <p:nvSpPr>
                  <p:cNvPr id="8079" name="Google Shape;8079;p6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6" name="Google Shape;8086;p6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8" name="Google Shape;8088;p63"/>
            <p:cNvGrpSpPr/>
            <p:nvPr/>
          </p:nvGrpSpPr>
          <p:grpSpPr>
            <a:xfrm>
              <a:off x="1284601" y="1681380"/>
              <a:ext cx="495923" cy="310517"/>
              <a:chOff x="1284601" y="1681380"/>
              <a:chExt cx="495923" cy="310517"/>
            </a:xfrm>
          </p:grpSpPr>
          <p:sp>
            <p:nvSpPr>
              <p:cNvPr id="8089" name="Google Shape;8089;p6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0" name="Google Shape;8090;p63"/>
              <p:cNvGrpSpPr/>
              <p:nvPr/>
            </p:nvGrpSpPr>
            <p:grpSpPr>
              <a:xfrm>
                <a:off x="1507666" y="1681380"/>
                <a:ext cx="272858" cy="310517"/>
                <a:chOff x="1507666" y="1681380"/>
                <a:chExt cx="272858" cy="310517"/>
              </a:xfrm>
            </p:grpSpPr>
            <p:grpSp>
              <p:nvGrpSpPr>
                <p:cNvPr id="8091" name="Google Shape;8091;p63"/>
                <p:cNvGrpSpPr/>
                <p:nvPr/>
              </p:nvGrpSpPr>
              <p:grpSpPr>
                <a:xfrm>
                  <a:off x="1507666" y="1700120"/>
                  <a:ext cx="166395" cy="272984"/>
                  <a:chOff x="1507666" y="1700120"/>
                  <a:chExt cx="166395" cy="272984"/>
                </a:xfrm>
              </p:grpSpPr>
              <p:sp>
                <p:nvSpPr>
                  <p:cNvPr id="8092" name="Google Shape;8092;p6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9" name="Google Shape;8099;p6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01" name="Google Shape;8101;p63"/>
          <p:cNvGrpSpPr/>
          <p:nvPr/>
        </p:nvGrpSpPr>
        <p:grpSpPr>
          <a:xfrm>
            <a:off x="6815341" y="2324262"/>
            <a:ext cx="1622269" cy="552443"/>
            <a:chOff x="6894650" y="2574740"/>
            <a:chExt cx="1445100" cy="492111"/>
          </a:xfrm>
        </p:grpSpPr>
        <p:sp>
          <p:nvSpPr>
            <p:cNvPr id="8102" name="Google Shape;8102;p6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07" name="Google Shape;8107;p6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08" name="Google Shape;8108;p63"/>
          <p:cNvGrpSpPr/>
          <p:nvPr/>
        </p:nvGrpSpPr>
        <p:grpSpPr>
          <a:xfrm>
            <a:off x="6834884" y="3698518"/>
            <a:ext cx="1583206" cy="475705"/>
            <a:chOff x="6953919" y="3907920"/>
            <a:chExt cx="1377300" cy="475705"/>
          </a:xfrm>
        </p:grpSpPr>
        <p:cxnSp>
          <p:nvCxnSpPr>
            <p:cNvPr id="8109" name="Google Shape;8109;p6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10" name="Google Shape;8110;p6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11" name="Google Shape;8111;p6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12" name="Google Shape;8112;p6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13" name="Google Shape;8113;p6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14" name="Google Shape;8114;p63"/>
          <p:cNvGrpSpPr/>
          <p:nvPr/>
        </p:nvGrpSpPr>
        <p:grpSpPr>
          <a:xfrm>
            <a:off x="2338472" y="2459663"/>
            <a:ext cx="836286" cy="824529"/>
            <a:chOff x="2389399" y="2595741"/>
            <a:chExt cx="812796" cy="801369"/>
          </a:xfrm>
        </p:grpSpPr>
        <p:grpSp>
          <p:nvGrpSpPr>
            <p:cNvPr id="8115" name="Google Shape;8115;p63"/>
            <p:cNvGrpSpPr/>
            <p:nvPr/>
          </p:nvGrpSpPr>
          <p:grpSpPr>
            <a:xfrm>
              <a:off x="2492145" y="2881565"/>
              <a:ext cx="607300" cy="229751"/>
              <a:chOff x="2492145" y="2881565"/>
              <a:chExt cx="607300" cy="229751"/>
            </a:xfrm>
          </p:grpSpPr>
          <p:sp>
            <p:nvSpPr>
              <p:cNvPr id="8116" name="Google Shape;8116;p6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63"/>
            <p:cNvGrpSpPr/>
            <p:nvPr/>
          </p:nvGrpSpPr>
          <p:grpSpPr>
            <a:xfrm>
              <a:off x="2389399" y="2595741"/>
              <a:ext cx="812796" cy="296825"/>
              <a:chOff x="2389399" y="2595741"/>
              <a:chExt cx="812796" cy="296825"/>
            </a:xfrm>
          </p:grpSpPr>
          <p:grpSp>
            <p:nvGrpSpPr>
              <p:cNvPr id="8120" name="Google Shape;8120;p63"/>
              <p:cNvGrpSpPr/>
              <p:nvPr/>
            </p:nvGrpSpPr>
            <p:grpSpPr>
              <a:xfrm>
                <a:off x="2389399" y="2595741"/>
                <a:ext cx="363638" cy="296825"/>
                <a:chOff x="2389399" y="2595741"/>
                <a:chExt cx="363638" cy="296825"/>
              </a:xfrm>
            </p:grpSpPr>
            <p:grpSp>
              <p:nvGrpSpPr>
                <p:cNvPr id="8121" name="Google Shape;8121;p63"/>
                <p:cNvGrpSpPr/>
                <p:nvPr/>
              </p:nvGrpSpPr>
              <p:grpSpPr>
                <a:xfrm>
                  <a:off x="2493852" y="2794333"/>
                  <a:ext cx="259185" cy="98232"/>
                  <a:chOff x="2493852" y="2794333"/>
                  <a:chExt cx="259185" cy="98232"/>
                </a:xfrm>
              </p:grpSpPr>
              <p:sp>
                <p:nvSpPr>
                  <p:cNvPr id="8122" name="Google Shape;8122;p6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63"/>
                <p:cNvGrpSpPr/>
                <p:nvPr/>
              </p:nvGrpSpPr>
              <p:grpSpPr>
                <a:xfrm>
                  <a:off x="2389399" y="2595741"/>
                  <a:ext cx="224343" cy="182054"/>
                  <a:chOff x="2389399" y="2595741"/>
                  <a:chExt cx="224343" cy="182054"/>
                </a:xfrm>
              </p:grpSpPr>
              <p:sp>
                <p:nvSpPr>
                  <p:cNvPr id="8126" name="Google Shape;8126;p6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8" name="Google Shape;8128;p63"/>
              <p:cNvGrpSpPr/>
              <p:nvPr/>
            </p:nvGrpSpPr>
            <p:grpSpPr>
              <a:xfrm>
                <a:off x="2683630" y="2595741"/>
                <a:ext cx="224334" cy="296825"/>
                <a:chOff x="2683630" y="2595741"/>
                <a:chExt cx="224334" cy="296825"/>
              </a:xfrm>
            </p:grpSpPr>
            <p:grpSp>
              <p:nvGrpSpPr>
                <p:cNvPr id="8129" name="Google Shape;8129;p63"/>
                <p:cNvGrpSpPr/>
                <p:nvPr/>
              </p:nvGrpSpPr>
              <p:grpSpPr>
                <a:xfrm>
                  <a:off x="2788083" y="2794333"/>
                  <a:ext cx="15356" cy="98232"/>
                  <a:chOff x="2788083" y="2794333"/>
                  <a:chExt cx="15356" cy="98232"/>
                </a:xfrm>
              </p:grpSpPr>
              <p:sp>
                <p:nvSpPr>
                  <p:cNvPr id="8130" name="Google Shape;8130;p6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63"/>
                <p:cNvGrpSpPr/>
                <p:nvPr/>
              </p:nvGrpSpPr>
              <p:grpSpPr>
                <a:xfrm>
                  <a:off x="2683630" y="2595741"/>
                  <a:ext cx="224334" cy="182054"/>
                  <a:chOff x="2683630" y="2595741"/>
                  <a:chExt cx="224334" cy="182054"/>
                </a:xfrm>
              </p:grpSpPr>
              <p:sp>
                <p:nvSpPr>
                  <p:cNvPr id="8134" name="Google Shape;8134;p6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6" name="Google Shape;8136;p63"/>
              <p:cNvGrpSpPr/>
              <p:nvPr/>
            </p:nvGrpSpPr>
            <p:grpSpPr>
              <a:xfrm>
                <a:off x="2838475" y="2595741"/>
                <a:ext cx="363719" cy="296825"/>
                <a:chOff x="2838475" y="2595741"/>
                <a:chExt cx="363719" cy="296825"/>
              </a:xfrm>
            </p:grpSpPr>
            <p:grpSp>
              <p:nvGrpSpPr>
                <p:cNvPr id="8137" name="Google Shape;8137;p63"/>
                <p:cNvGrpSpPr/>
                <p:nvPr/>
              </p:nvGrpSpPr>
              <p:grpSpPr>
                <a:xfrm>
                  <a:off x="2838475" y="2794333"/>
                  <a:ext cx="259185" cy="98232"/>
                  <a:chOff x="2838475" y="2794333"/>
                  <a:chExt cx="259185" cy="98232"/>
                </a:xfrm>
              </p:grpSpPr>
              <p:sp>
                <p:nvSpPr>
                  <p:cNvPr id="8138" name="Google Shape;8138;p6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63"/>
                <p:cNvGrpSpPr/>
                <p:nvPr/>
              </p:nvGrpSpPr>
              <p:grpSpPr>
                <a:xfrm>
                  <a:off x="2977852" y="2595741"/>
                  <a:ext cx="224343" cy="182054"/>
                  <a:chOff x="2977852" y="2595741"/>
                  <a:chExt cx="224343" cy="182054"/>
                </a:xfrm>
              </p:grpSpPr>
              <p:sp>
                <p:nvSpPr>
                  <p:cNvPr id="8142" name="Google Shape;8142;p6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44" name="Google Shape;8144;p63"/>
            <p:cNvGrpSpPr/>
            <p:nvPr/>
          </p:nvGrpSpPr>
          <p:grpSpPr>
            <a:xfrm>
              <a:off x="2389399" y="3100241"/>
              <a:ext cx="812796" cy="296869"/>
              <a:chOff x="2389399" y="3100241"/>
              <a:chExt cx="812796" cy="296869"/>
            </a:xfrm>
          </p:grpSpPr>
          <p:grpSp>
            <p:nvGrpSpPr>
              <p:cNvPr id="8145" name="Google Shape;8145;p63"/>
              <p:cNvGrpSpPr/>
              <p:nvPr/>
            </p:nvGrpSpPr>
            <p:grpSpPr>
              <a:xfrm>
                <a:off x="2683630" y="3100241"/>
                <a:ext cx="224334" cy="296869"/>
                <a:chOff x="2683630" y="3100241"/>
                <a:chExt cx="224334" cy="296869"/>
              </a:xfrm>
            </p:grpSpPr>
            <p:grpSp>
              <p:nvGrpSpPr>
                <p:cNvPr id="8146" name="Google Shape;8146;p63"/>
                <p:cNvGrpSpPr/>
                <p:nvPr/>
              </p:nvGrpSpPr>
              <p:grpSpPr>
                <a:xfrm>
                  <a:off x="2788083" y="3100241"/>
                  <a:ext cx="15356" cy="98237"/>
                  <a:chOff x="2788083" y="3100241"/>
                  <a:chExt cx="15356" cy="98237"/>
                </a:xfrm>
              </p:grpSpPr>
              <p:sp>
                <p:nvSpPr>
                  <p:cNvPr id="8147" name="Google Shape;8147;p6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63"/>
                <p:cNvGrpSpPr/>
                <p:nvPr/>
              </p:nvGrpSpPr>
              <p:grpSpPr>
                <a:xfrm>
                  <a:off x="2683630" y="3215065"/>
                  <a:ext cx="224334" cy="182045"/>
                  <a:chOff x="2683630" y="3215065"/>
                  <a:chExt cx="224334" cy="182045"/>
                </a:xfrm>
              </p:grpSpPr>
              <p:sp>
                <p:nvSpPr>
                  <p:cNvPr id="8151" name="Google Shape;8151;p6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3" name="Google Shape;8153;p63"/>
              <p:cNvGrpSpPr/>
              <p:nvPr/>
            </p:nvGrpSpPr>
            <p:grpSpPr>
              <a:xfrm>
                <a:off x="2389399" y="3100241"/>
                <a:ext cx="363638" cy="296869"/>
                <a:chOff x="2389399" y="3100241"/>
                <a:chExt cx="363638" cy="296869"/>
              </a:xfrm>
            </p:grpSpPr>
            <p:grpSp>
              <p:nvGrpSpPr>
                <p:cNvPr id="8154" name="Google Shape;8154;p63"/>
                <p:cNvGrpSpPr/>
                <p:nvPr/>
              </p:nvGrpSpPr>
              <p:grpSpPr>
                <a:xfrm>
                  <a:off x="2493852" y="3100241"/>
                  <a:ext cx="259185" cy="98237"/>
                  <a:chOff x="2493852" y="3100241"/>
                  <a:chExt cx="259185" cy="98237"/>
                </a:xfrm>
              </p:grpSpPr>
              <p:sp>
                <p:nvSpPr>
                  <p:cNvPr id="8155" name="Google Shape;8155;p6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63"/>
                <p:cNvGrpSpPr/>
                <p:nvPr/>
              </p:nvGrpSpPr>
              <p:grpSpPr>
                <a:xfrm>
                  <a:off x="2389399" y="3215065"/>
                  <a:ext cx="224343" cy="182045"/>
                  <a:chOff x="2389399" y="3215065"/>
                  <a:chExt cx="224343" cy="182045"/>
                </a:xfrm>
              </p:grpSpPr>
              <p:sp>
                <p:nvSpPr>
                  <p:cNvPr id="8159" name="Google Shape;8159;p6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1" name="Google Shape;8161;p63"/>
              <p:cNvGrpSpPr/>
              <p:nvPr/>
            </p:nvGrpSpPr>
            <p:grpSpPr>
              <a:xfrm>
                <a:off x="2838475" y="3100241"/>
                <a:ext cx="363719" cy="296869"/>
                <a:chOff x="2838475" y="3100241"/>
                <a:chExt cx="363719" cy="296869"/>
              </a:xfrm>
            </p:grpSpPr>
            <p:grpSp>
              <p:nvGrpSpPr>
                <p:cNvPr id="8162" name="Google Shape;8162;p63"/>
                <p:cNvGrpSpPr/>
                <p:nvPr/>
              </p:nvGrpSpPr>
              <p:grpSpPr>
                <a:xfrm>
                  <a:off x="2838475" y="3100241"/>
                  <a:ext cx="259185" cy="98237"/>
                  <a:chOff x="2838475" y="3100241"/>
                  <a:chExt cx="259185" cy="98237"/>
                </a:xfrm>
              </p:grpSpPr>
              <p:sp>
                <p:nvSpPr>
                  <p:cNvPr id="8163" name="Google Shape;8163;p6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63"/>
                <p:cNvGrpSpPr/>
                <p:nvPr/>
              </p:nvGrpSpPr>
              <p:grpSpPr>
                <a:xfrm>
                  <a:off x="2977852" y="3215065"/>
                  <a:ext cx="224343" cy="182045"/>
                  <a:chOff x="2977852" y="3215065"/>
                  <a:chExt cx="224343" cy="182045"/>
                </a:xfrm>
              </p:grpSpPr>
              <p:sp>
                <p:nvSpPr>
                  <p:cNvPr id="8167" name="Google Shape;8167;p6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172"/>
        <p:cNvGrpSpPr/>
        <p:nvPr/>
      </p:nvGrpSpPr>
      <p:grpSpPr>
        <a:xfrm>
          <a:off x="0" y="0"/>
          <a:ext cx="0" cy="0"/>
          <a:chOff x="0" y="0"/>
          <a:chExt cx="0" cy="0"/>
        </a:xfrm>
      </p:grpSpPr>
      <p:grpSp>
        <p:nvGrpSpPr>
          <p:cNvPr id="8173" name="Google Shape;8173;p64"/>
          <p:cNvGrpSpPr/>
          <p:nvPr/>
        </p:nvGrpSpPr>
        <p:grpSpPr>
          <a:xfrm>
            <a:off x="702075" y="3155925"/>
            <a:ext cx="2390414" cy="1024800"/>
            <a:chOff x="728925" y="3296613"/>
            <a:chExt cx="2390414" cy="1024800"/>
          </a:xfrm>
        </p:grpSpPr>
        <p:grpSp>
          <p:nvGrpSpPr>
            <p:cNvPr id="8174" name="Google Shape;8174;p64"/>
            <p:cNvGrpSpPr/>
            <p:nvPr/>
          </p:nvGrpSpPr>
          <p:grpSpPr>
            <a:xfrm>
              <a:off x="728925" y="3619800"/>
              <a:ext cx="2390414" cy="500893"/>
              <a:chOff x="728925" y="3619800"/>
              <a:chExt cx="2390414" cy="500893"/>
            </a:xfrm>
          </p:grpSpPr>
          <p:sp>
            <p:nvSpPr>
              <p:cNvPr id="8175" name="Google Shape;8175;p6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6" name="Google Shape;8176;p6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77" name="Google Shape;8177;p64"/>
            <p:cNvGrpSpPr/>
            <p:nvPr/>
          </p:nvGrpSpPr>
          <p:grpSpPr>
            <a:xfrm>
              <a:off x="1348050" y="3296613"/>
              <a:ext cx="1706152" cy="1024800"/>
              <a:chOff x="1348050" y="3296613"/>
              <a:chExt cx="1706152" cy="1024800"/>
            </a:xfrm>
          </p:grpSpPr>
          <p:sp>
            <p:nvSpPr>
              <p:cNvPr id="8178" name="Google Shape;8178;p6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9" name="Google Shape;8179;p6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80" name="Google Shape;8180;p6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81" name="Google Shape;8181;p6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82" name="Google Shape;8182;p6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83" name="Google Shape;8183;p64"/>
            <p:cNvGrpSpPr/>
            <p:nvPr/>
          </p:nvGrpSpPr>
          <p:grpSpPr>
            <a:xfrm>
              <a:off x="1455707" y="3654858"/>
              <a:ext cx="1491150" cy="417657"/>
              <a:chOff x="1455707" y="3654858"/>
              <a:chExt cx="1491150" cy="417657"/>
            </a:xfrm>
          </p:grpSpPr>
          <p:sp>
            <p:nvSpPr>
              <p:cNvPr id="8184" name="Google Shape;8184;p6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04" name="Google Shape;8204;p64"/>
          <p:cNvGraphicFramePr/>
          <p:nvPr/>
        </p:nvGraphicFramePr>
        <p:xfrm>
          <a:off x="5937775" y="2153837"/>
          <a:ext cx="2504100" cy="864780"/>
        </p:xfrm>
        <a:graphic>
          <a:graphicData uri="http://schemas.openxmlformats.org/drawingml/2006/table">
            <a:tbl>
              <a:tblPr>
                <a:noFill/>
                <a:tableStyleId>{9FD55701-3762-47A6-8A7D-2FF1559F12AC}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05" name="Google Shape;8205;p64"/>
          <p:cNvGrpSpPr/>
          <p:nvPr/>
        </p:nvGrpSpPr>
        <p:grpSpPr>
          <a:xfrm>
            <a:off x="710451" y="981601"/>
            <a:ext cx="2396505" cy="976502"/>
            <a:chOff x="749309" y="1112739"/>
            <a:chExt cx="2371603" cy="976502"/>
          </a:xfrm>
        </p:grpSpPr>
        <p:grpSp>
          <p:nvGrpSpPr>
            <p:cNvPr id="8206" name="Google Shape;8206;p64"/>
            <p:cNvGrpSpPr/>
            <p:nvPr/>
          </p:nvGrpSpPr>
          <p:grpSpPr>
            <a:xfrm>
              <a:off x="1092126" y="1112739"/>
              <a:ext cx="2028786" cy="975464"/>
              <a:chOff x="1092126" y="1112739"/>
              <a:chExt cx="2028786" cy="975464"/>
            </a:xfrm>
          </p:grpSpPr>
          <p:sp>
            <p:nvSpPr>
              <p:cNvPr id="8207" name="Google Shape;8207;p6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64"/>
            <p:cNvGrpSpPr/>
            <p:nvPr/>
          </p:nvGrpSpPr>
          <p:grpSpPr>
            <a:xfrm>
              <a:off x="749309" y="1112739"/>
              <a:ext cx="314700" cy="975464"/>
              <a:chOff x="749309" y="1112739"/>
              <a:chExt cx="314700" cy="975464"/>
            </a:xfrm>
          </p:grpSpPr>
          <p:sp>
            <p:nvSpPr>
              <p:cNvPr id="8232" name="Google Shape;8232;p6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6" name="Google Shape;8236;p6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40" name="Google Shape;8240;p64"/>
          <p:cNvGraphicFramePr/>
          <p:nvPr/>
        </p:nvGraphicFramePr>
        <p:xfrm>
          <a:off x="5937800" y="981587"/>
          <a:ext cx="2504100" cy="976500"/>
        </p:xfrm>
        <a:graphic>
          <a:graphicData uri="http://schemas.openxmlformats.org/drawingml/2006/table">
            <a:tbl>
              <a:tblPr>
                <a:noFill/>
                <a:tableStyleId>{9FD55701-3762-47A6-8A7D-2FF1559F12AC}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41" name="Google Shape;8241;p64"/>
          <p:cNvGraphicFramePr/>
          <p:nvPr/>
        </p:nvGraphicFramePr>
        <p:xfrm>
          <a:off x="3358663" y="2153837"/>
          <a:ext cx="2363400" cy="868575"/>
        </p:xfrm>
        <a:graphic>
          <a:graphicData uri="http://schemas.openxmlformats.org/drawingml/2006/table">
            <a:tbl>
              <a:tblPr>
                <a:noFill/>
                <a:tableStyleId>{9FD55701-3762-47A6-8A7D-2FF1559F12AC}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42" name="Google Shape;8242;p64"/>
          <p:cNvGrpSpPr/>
          <p:nvPr/>
        </p:nvGrpSpPr>
        <p:grpSpPr>
          <a:xfrm>
            <a:off x="3360649" y="3144798"/>
            <a:ext cx="2363377" cy="1047062"/>
            <a:chOff x="3358399" y="3285485"/>
            <a:chExt cx="2363377" cy="1047062"/>
          </a:xfrm>
        </p:grpSpPr>
        <p:grpSp>
          <p:nvGrpSpPr>
            <p:cNvPr id="8243" name="Google Shape;8243;p64"/>
            <p:cNvGrpSpPr/>
            <p:nvPr/>
          </p:nvGrpSpPr>
          <p:grpSpPr>
            <a:xfrm>
              <a:off x="3358412" y="3285485"/>
              <a:ext cx="2363244" cy="139500"/>
              <a:chOff x="3358412" y="3285485"/>
              <a:chExt cx="2363244" cy="139500"/>
            </a:xfrm>
          </p:grpSpPr>
          <p:sp>
            <p:nvSpPr>
              <p:cNvPr id="8244" name="Google Shape;8244;p6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64"/>
            <p:cNvGrpSpPr/>
            <p:nvPr/>
          </p:nvGrpSpPr>
          <p:grpSpPr>
            <a:xfrm>
              <a:off x="3358412" y="3466996"/>
              <a:ext cx="2363244" cy="139500"/>
              <a:chOff x="3358412" y="3466996"/>
              <a:chExt cx="2363244" cy="139500"/>
            </a:xfrm>
          </p:grpSpPr>
          <p:sp>
            <p:nvSpPr>
              <p:cNvPr id="8250" name="Google Shape;8250;p6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64"/>
            <p:cNvGrpSpPr/>
            <p:nvPr/>
          </p:nvGrpSpPr>
          <p:grpSpPr>
            <a:xfrm>
              <a:off x="3358412" y="3648507"/>
              <a:ext cx="2363244" cy="139500"/>
              <a:chOff x="3358412" y="3648507"/>
              <a:chExt cx="2363244" cy="139500"/>
            </a:xfrm>
          </p:grpSpPr>
          <p:sp>
            <p:nvSpPr>
              <p:cNvPr id="8256" name="Google Shape;8256;p6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64"/>
            <p:cNvGrpSpPr/>
            <p:nvPr/>
          </p:nvGrpSpPr>
          <p:grpSpPr>
            <a:xfrm>
              <a:off x="3358412" y="3830018"/>
              <a:ext cx="2363244" cy="139500"/>
              <a:chOff x="3358412" y="3830018"/>
              <a:chExt cx="2363244" cy="139500"/>
            </a:xfrm>
          </p:grpSpPr>
          <p:sp>
            <p:nvSpPr>
              <p:cNvPr id="8262" name="Google Shape;8262;p6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64"/>
            <p:cNvGrpSpPr/>
            <p:nvPr/>
          </p:nvGrpSpPr>
          <p:grpSpPr>
            <a:xfrm>
              <a:off x="3358399" y="4011514"/>
              <a:ext cx="2363377" cy="139537"/>
              <a:chOff x="3294800" y="4134603"/>
              <a:chExt cx="2638876" cy="152400"/>
            </a:xfrm>
          </p:grpSpPr>
          <p:sp>
            <p:nvSpPr>
              <p:cNvPr id="8268" name="Google Shape;8268;p6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64"/>
            <p:cNvGrpSpPr/>
            <p:nvPr/>
          </p:nvGrpSpPr>
          <p:grpSpPr>
            <a:xfrm>
              <a:off x="3358399" y="4193010"/>
              <a:ext cx="2363377" cy="139537"/>
              <a:chOff x="3294800" y="4134603"/>
              <a:chExt cx="2638876" cy="152400"/>
            </a:xfrm>
          </p:grpSpPr>
          <p:sp>
            <p:nvSpPr>
              <p:cNvPr id="8274" name="Google Shape;8274;p6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79" name="Google Shape;8279;p64"/>
          <p:cNvGraphicFramePr/>
          <p:nvPr/>
        </p:nvGraphicFramePr>
        <p:xfrm>
          <a:off x="711450" y="2153837"/>
          <a:ext cx="2369800" cy="889350"/>
        </p:xfrm>
        <a:graphic>
          <a:graphicData uri="http://schemas.openxmlformats.org/drawingml/2006/table">
            <a:tbl>
              <a:tblPr>
                <a:noFill/>
                <a:tableStyleId>{9FD55701-3762-47A6-8A7D-2FF1559F12AC}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80" name="Google Shape;8280;p64"/>
          <p:cNvGrpSpPr/>
          <p:nvPr/>
        </p:nvGrpSpPr>
        <p:grpSpPr>
          <a:xfrm>
            <a:off x="4161119" y="2557652"/>
            <a:ext cx="1302095" cy="60959"/>
            <a:chOff x="3558802" y="4011427"/>
            <a:chExt cx="1866000" cy="111300"/>
          </a:xfrm>
        </p:grpSpPr>
        <p:sp>
          <p:nvSpPr>
            <p:cNvPr id="8281" name="Google Shape;8281;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64"/>
          <p:cNvGrpSpPr/>
          <p:nvPr/>
        </p:nvGrpSpPr>
        <p:grpSpPr>
          <a:xfrm>
            <a:off x="4706607" y="2839811"/>
            <a:ext cx="914340" cy="60959"/>
            <a:chOff x="3558802" y="4011427"/>
            <a:chExt cx="1866000" cy="111300"/>
          </a:xfrm>
        </p:grpSpPr>
        <p:sp>
          <p:nvSpPr>
            <p:cNvPr id="8284" name="Google Shape;8284;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64"/>
          <p:cNvGrpSpPr/>
          <p:nvPr/>
        </p:nvGrpSpPr>
        <p:grpSpPr>
          <a:xfrm>
            <a:off x="5874449" y="3167609"/>
            <a:ext cx="2519825" cy="1001454"/>
            <a:chOff x="1906114" y="789980"/>
            <a:chExt cx="1487676" cy="606868"/>
          </a:xfrm>
        </p:grpSpPr>
        <p:cxnSp>
          <p:nvCxnSpPr>
            <p:cNvPr id="8287" name="Google Shape;8287;p6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8" name="Google Shape;8288;p6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9" name="Google Shape;8289;p6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90" name="Google Shape;8290;p6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291" name="Google Shape;8291;p6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292" name="Google Shape;8292;p6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293" name="Google Shape;8293;p6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294" name="Google Shape;8294;p6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01" name="Google Shape;8301;p6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02" name="Google Shape;8302;p6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03" name="Google Shape;8303;p6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64"/>
          <p:cNvGrpSpPr/>
          <p:nvPr/>
        </p:nvGrpSpPr>
        <p:grpSpPr>
          <a:xfrm>
            <a:off x="3355812" y="951645"/>
            <a:ext cx="2363393" cy="1005865"/>
            <a:chOff x="3292400" y="1193188"/>
            <a:chExt cx="2615240" cy="1131075"/>
          </a:xfrm>
        </p:grpSpPr>
        <p:sp>
          <p:nvSpPr>
            <p:cNvPr id="8305" name="Google Shape;8305;p6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6" name="Google Shape;8306;p6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7" name="Google Shape;8307;p6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08" name="Google Shape;8308;p6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09" name="Google Shape;8309;p6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10" name="Google Shape;8310;p6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11" name="Google Shape;8311;p6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12" name="Google Shape;8312;p6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13" name="Google Shape;8313;p6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14" name="Google Shape;8314;p6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15" name="Google Shape;8315;p6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6" name="Google Shape;8316;p6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17" name="Google Shape;8317;p6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8" name="Google Shape;8318;p6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19" name="Google Shape;8319;p64"/>
            <p:cNvGrpSpPr/>
            <p:nvPr/>
          </p:nvGrpSpPr>
          <p:grpSpPr>
            <a:xfrm>
              <a:off x="3748438" y="1378608"/>
              <a:ext cx="2159202" cy="903971"/>
              <a:chOff x="1683525" y="2179850"/>
              <a:chExt cx="4519050" cy="2134525"/>
            </a:xfrm>
          </p:grpSpPr>
          <p:sp>
            <p:nvSpPr>
              <p:cNvPr id="8320" name="Google Shape;8320;p6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6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6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3" name="Google Shape;8323;p6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4" name="Google Shape;8324;p6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5" name="Google Shape;8325;p6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6" name="Google Shape;8326;p6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7" name="Google Shape;8327;p6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8" name="Google Shape;8328;p6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9" name="Google Shape;8329;p6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0" name="Google Shape;8330;p6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1" name="Google Shape;8331;p6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335"/>
        <p:cNvGrpSpPr/>
        <p:nvPr/>
      </p:nvGrpSpPr>
      <p:grpSpPr>
        <a:xfrm>
          <a:off x="0" y="0"/>
          <a:ext cx="0" cy="0"/>
          <a:chOff x="0" y="0"/>
          <a:chExt cx="0" cy="0"/>
        </a:xfrm>
      </p:grpSpPr>
      <p:grpSp>
        <p:nvGrpSpPr>
          <p:cNvPr id="8336" name="Google Shape;8336;p65"/>
          <p:cNvGrpSpPr/>
          <p:nvPr/>
        </p:nvGrpSpPr>
        <p:grpSpPr>
          <a:xfrm>
            <a:off x="4796684" y="970941"/>
            <a:ext cx="745431" cy="718863"/>
            <a:chOff x="4249973" y="1201875"/>
            <a:chExt cx="1958568" cy="1888762"/>
          </a:xfrm>
        </p:grpSpPr>
        <p:sp>
          <p:nvSpPr>
            <p:cNvPr id="8337" name="Google Shape;8337;p6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8" name="Google Shape;8338;p65"/>
            <p:cNvGrpSpPr/>
            <p:nvPr/>
          </p:nvGrpSpPr>
          <p:grpSpPr>
            <a:xfrm>
              <a:off x="5853086" y="1789142"/>
              <a:ext cx="355454" cy="1048099"/>
              <a:chOff x="5576108" y="2016725"/>
              <a:chExt cx="565200" cy="1666560"/>
            </a:xfrm>
          </p:grpSpPr>
          <p:sp>
            <p:nvSpPr>
              <p:cNvPr id="8339" name="Google Shape;8339;p6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0" name="Google Shape;8340;p6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5"/>
            <p:cNvGrpSpPr/>
            <p:nvPr/>
          </p:nvGrpSpPr>
          <p:grpSpPr>
            <a:xfrm>
              <a:off x="4869455" y="2691676"/>
              <a:ext cx="1013897" cy="398961"/>
              <a:chOff x="4012057" y="3451825"/>
              <a:chExt cx="1612175" cy="634379"/>
            </a:xfrm>
          </p:grpSpPr>
          <p:sp>
            <p:nvSpPr>
              <p:cNvPr id="8342" name="Google Shape;8342;p6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3" name="Google Shape;8343;p6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4" name="Google Shape;8344;p65"/>
            <p:cNvGrpSpPr/>
            <p:nvPr/>
          </p:nvGrpSpPr>
          <p:grpSpPr>
            <a:xfrm>
              <a:off x="4276937" y="2155961"/>
              <a:ext cx="651965" cy="891358"/>
              <a:chOff x="3069908" y="2599997"/>
              <a:chExt cx="1036675" cy="1417328"/>
            </a:xfrm>
          </p:grpSpPr>
          <p:sp>
            <p:nvSpPr>
              <p:cNvPr id="8345" name="Google Shape;8345;p6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6" name="Google Shape;8346;p6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65"/>
            <p:cNvGrpSpPr/>
            <p:nvPr/>
          </p:nvGrpSpPr>
          <p:grpSpPr>
            <a:xfrm>
              <a:off x="5054918" y="1201875"/>
              <a:ext cx="999548" cy="602711"/>
              <a:chOff x="4306958" y="1082925"/>
              <a:chExt cx="1589359" cy="958358"/>
            </a:xfrm>
          </p:grpSpPr>
          <p:sp>
            <p:nvSpPr>
              <p:cNvPr id="8348" name="Google Shape;8348;p6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9" name="Google Shape;8349;p6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65"/>
            <p:cNvGrpSpPr/>
            <p:nvPr/>
          </p:nvGrpSpPr>
          <p:grpSpPr>
            <a:xfrm>
              <a:off x="4249973" y="1303451"/>
              <a:ext cx="799317" cy="841334"/>
              <a:chOff x="3027033" y="1244439"/>
              <a:chExt cx="1270977" cy="1337786"/>
            </a:xfrm>
          </p:grpSpPr>
          <p:sp>
            <p:nvSpPr>
              <p:cNvPr id="8351" name="Google Shape;8351;p6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2" name="Google Shape;8352;p6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3" name="Google Shape;8353;p65"/>
          <p:cNvGrpSpPr/>
          <p:nvPr/>
        </p:nvGrpSpPr>
        <p:grpSpPr>
          <a:xfrm>
            <a:off x="713057" y="1849390"/>
            <a:ext cx="761767" cy="729896"/>
            <a:chOff x="2657744" y="2337745"/>
            <a:chExt cx="832987" cy="798137"/>
          </a:xfrm>
        </p:grpSpPr>
        <p:sp>
          <p:nvSpPr>
            <p:cNvPr id="8354" name="Google Shape;8354;p6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65"/>
          <p:cNvGrpSpPr/>
          <p:nvPr/>
        </p:nvGrpSpPr>
        <p:grpSpPr>
          <a:xfrm>
            <a:off x="3224022" y="1852597"/>
            <a:ext cx="685569" cy="723586"/>
            <a:chOff x="3398134" y="2057755"/>
            <a:chExt cx="704087" cy="743130"/>
          </a:xfrm>
        </p:grpSpPr>
        <p:grpSp>
          <p:nvGrpSpPr>
            <p:cNvPr id="8361" name="Google Shape;8361;p65"/>
            <p:cNvGrpSpPr/>
            <p:nvPr/>
          </p:nvGrpSpPr>
          <p:grpSpPr>
            <a:xfrm>
              <a:off x="3398134" y="2290183"/>
              <a:ext cx="315300" cy="219900"/>
              <a:chOff x="3398134" y="2290183"/>
              <a:chExt cx="315300" cy="219900"/>
            </a:xfrm>
          </p:grpSpPr>
          <p:sp>
            <p:nvSpPr>
              <p:cNvPr id="8362" name="Google Shape;8362;p6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3" name="Google Shape;8363;p65"/>
              <p:cNvCxnSpPr>
                <a:stCxn id="8362"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64" name="Google Shape;8364;p65"/>
            <p:cNvGrpSpPr/>
            <p:nvPr/>
          </p:nvGrpSpPr>
          <p:grpSpPr>
            <a:xfrm>
              <a:off x="3547823" y="2467358"/>
              <a:ext cx="219900" cy="333527"/>
              <a:chOff x="3547823" y="2467358"/>
              <a:chExt cx="219900" cy="333527"/>
            </a:xfrm>
          </p:grpSpPr>
          <p:sp>
            <p:nvSpPr>
              <p:cNvPr id="8365" name="Google Shape;8365;p6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6" name="Google Shape;8366;p6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67" name="Google Shape;8367;p65"/>
            <p:cNvGrpSpPr/>
            <p:nvPr/>
          </p:nvGrpSpPr>
          <p:grpSpPr>
            <a:xfrm>
              <a:off x="3734138" y="2467358"/>
              <a:ext cx="219900" cy="333527"/>
              <a:chOff x="3734138" y="2467358"/>
              <a:chExt cx="219900" cy="333527"/>
            </a:xfrm>
          </p:grpSpPr>
          <p:sp>
            <p:nvSpPr>
              <p:cNvPr id="8368" name="Google Shape;8368;p6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9" name="Google Shape;8369;p6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70" name="Google Shape;8370;p65"/>
            <p:cNvGrpSpPr/>
            <p:nvPr/>
          </p:nvGrpSpPr>
          <p:grpSpPr>
            <a:xfrm>
              <a:off x="3787560" y="2288011"/>
              <a:ext cx="314661" cy="219900"/>
              <a:chOff x="3787560" y="2288011"/>
              <a:chExt cx="314661" cy="219900"/>
            </a:xfrm>
          </p:grpSpPr>
          <p:sp>
            <p:nvSpPr>
              <p:cNvPr id="8371" name="Google Shape;8371;p6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72" name="Google Shape;8372;p6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73" name="Google Shape;8373;p65"/>
            <p:cNvGrpSpPr/>
            <p:nvPr/>
          </p:nvGrpSpPr>
          <p:grpSpPr>
            <a:xfrm>
              <a:off x="3637290" y="2057755"/>
              <a:ext cx="219900" cy="335499"/>
              <a:chOff x="3637290" y="2057755"/>
              <a:chExt cx="219900" cy="335499"/>
            </a:xfrm>
          </p:grpSpPr>
          <p:sp>
            <p:nvSpPr>
              <p:cNvPr id="8374" name="Google Shape;8374;p6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75" name="Google Shape;8375;p6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76" name="Google Shape;8376;p65"/>
          <p:cNvGrpSpPr/>
          <p:nvPr/>
        </p:nvGrpSpPr>
        <p:grpSpPr>
          <a:xfrm>
            <a:off x="4899244" y="1859292"/>
            <a:ext cx="710153" cy="710153"/>
            <a:chOff x="5007123" y="2079403"/>
            <a:chExt cx="687600" cy="687600"/>
          </a:xfrm>
        </p:grpSpPr>
        <p:sp>
          <p:nvSpPr>
            <p:cNvPr id="8377" name="Google Shape;8377;p6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5"/>
          <p:cNvGrpSpPr/>
          <p:nvPr/>
        </p:nvGrpSpPr>
        <p:grpSpPr>
          <a:xfrm>
            <a:off x="5708681" y="1853799"/>
            <a:ext cx="720998" cy="721183"/>
            <a:chOff x="5797446" y="2063053"/>
            <a:chExt cx="698100" cy="698280"/>
          </a:xfrm>
        </p:grpSpPr>
        <p:sp>
          <p:nvSpPr>
            <p:cNvPr id="8382" name="Google Shape;8382;p6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5"/>
          <p:cNvGrpSpPr/>
          <p:nvPr/>
        </p:nvGrpSpPr>
        <p:grpSpPr>
          <a:xfrm>
            <a:off x="8153828" y="3499404"/>
            <a:ext cx="280585" cy="673164"/>
            <a:chOff x="8075075" y="3754290"/>
            <a:chExt cx="255612" cy="613194"/>
          </a:xfrm>
        </p:grpSpPr>
        <p:grpSp>
          <p:nvGrpSpPr>
            <p:cNvPr id="8387" name="Google Shape;8387;p65"/>
            <p:cNvGrpSpPr/>
            <p:nvPr/>
          </p:nvGrpSpPr>
          <p:grpSpPr>
            <a:xfrm>
              <a:off x="8075075" y="3754290"/>
              <a:ext cx="255612" cy="613194"/>
              <a:chOff x="8075075" y="3754290"/>
              <a:chExt cx="255612" cy="613194"/>
            </a:xfrm>
          </p:grpSpPr>
          <p:sp>
            <p:nvSpPr>
              <p:cNvPr id="8388" name="Google Shape;8388;p6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0" name="Google Shape;8390;p6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65"/>
          <p:cNvGrpSpPr/>
          <p:nvPr/>
        </p:nvGrpSpPr>
        <p:grpSpPr>
          <a:xfrm>
            <a:off x="5270887" y="3488200"/>
            <a:ext cx="470352" cy="683745"/>
            <a:chOff x="1697726" y="3244179"/>
            <a:chExt cx="788124" cy="1146069"/>
          </a:xfrm>
        </p:grpSpPr>
        <p:sp>
          <p:nvSpPr>
            <p:cNvPr id="8392" name="Google Shape;8392;p6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4" name="Google Shape;8394;p65"/>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5" name="Google Shape;8395;p65"/>
          <p:cNvGrpSpPr/>
          <p:nvPr/>
        </p:nvGrpSpPr>
        <p:grpSpPr>
          <a:xfrm>
            <a:off x="5892037" y="3499402"/>
            <a:ext cx="293891" cy="293845"/>
            <a:chOff x="6134814" y="3754290"/>
            <a:chExt cx="293891" cy="293845"/>
          </a:xfrm>
        </p:grpSpPr>
        <p:sp>
          <p:nvSpPr>
            <p:cNvPr id="8396" name="Google Shape;8396;p6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5"/>
          <p:cNvGrpSpPr/>
          <p:nvPr/>
        </p:nvGrpSpPr>
        <p:grpSpPr>
          <a:xfrm>
            <a:off x="5892037" y="3878074"/>
            <a:ext cx="293891" cy="293891"/>
            <a:chOff x="6134814" y="4086186"/>
            <a:chExt cx="293891" cy="293891"/>
          </a:xfrm>
        </p:grpSpPr>
        <p:sp>
          <p:nvSpPr>
            <p:cNvPr id="8399" name="Google Shape;8399;p6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1" name="Google Shape;8401;p65"/>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5"/>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3" name="Google Shape;8403;p65"/>
          <p:cNvGrpSpPr/>
          <p:nvPr/>
        </p:nvGrpSpPr>
        <p:grpSpPr>
          <a:xfrm>
            <a:off x="7817013" y="2706766"/>
            <a:ext cx="622883" cy="621944"/>
            <a:chOff x="1187048" y="238125"/>
            <a:chExt cx="5256397" cy="5248476"/>
          </a:xfrm>
        </p:grpSpPr>
        <p:sp>
          <p:nvSpPr>
            <p:cNvPr id="8404" name="Google Shape;8404;p6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5"/>
          <p:cNvGrpSpPr/>
          <p:nvPr/>
        </p:nvGrpSpPr>
        <p:grpSpPr>
          <a:xfrm>
            <a:off x="2274118" y="2716375"/>
            <a:ext cx="1310987" cy="612407"/>
            <a:chOff x="238125" y="1188750"/>
            <a:chExt cx="7140450" cy="3335550"/>
          </a:xfrm>
        </p:grpSpPr>
        <p:sp>
          <p:nvSpPr>
            <p:cNvPr id="8409" name="Google Shape;8409;p6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65"/>
          <p:cNvGrpSpPr/>
          <p:nvPr/>
        </p:nvGrpSpPr>
        <p:grpSpPr>
          <a:xfrm>
            <a:off x="6599990" y="2706930"/>
            <a:ext cx="1110299" cy="621702"/>
            <a:chOff x="238125" y="1335475"/>
            <a:chExt cx="5418735" cy="3034175"/>
          </a:xfrm>
        </p:grpSpPr>
        <p:sp>
          <p:nvSpPr>
            <p:cNvPr id="8415" name="Google Shape;8415;p6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65"/>
          <p:cNvGrpSpPr/>
          <p:nvPr/>
        </p:nvGrpSpPr>
        <p:grpSpPr>
          <a:xfrm>
            <a:off x="5417649" y="2703827"/>
            <a:ext cx="1074451" cy="627181"/>
            <a:chOff x="5359127" y="2910889"/>
            <a:chExt cx="1097723" cy="640831"/>
          </a:xfrm>
        </p:grpSpPr>
        <p:grpSp>
          <p:nvGrpSpPr>
            <p:cNvPr id="8419" name="Google Shape;8419;p65"/>
            <p:cNvGrpSpPr/>
            <p:nvPr/>
          </p:nvGrpSpPr>
          <p:grpSpPr>
            <a:xfrm>
              <a:off x="5929791" y="3263088"/>
              <a:ext cx="527060" cy="287097"/>
              <a:chOff x="5929791" y="3263088"/>
              <a:chExt cx="527060" cy="287097"/>
            </a:xfrm>
          </p:grpSpPr>
          <p:sp>
            <p:nvSpPr>
              <p:cNvPr id="8420" name="Google Shape;8420;p6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1" name="Google Shape;8421;p6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2" name="Google Shape;8422;p65"/>
            <p:cNvGrpSpPr/>
            <p:nvPr/>
          </p:nvGrpSpPr>
          <p:grpSpPr>
            <a:xfrm>
              <a:off x="5359127" y="3263089"/>
              <a:ext cx="526428" cy="288631"/>
              <a:chOff x="5359127" y="3263089"/>
              <a:chExt cx="526428" cy="288631"/>
            </a:xfrm>
          </p:grpSpPr>
          <p:sp>
            <p:nvSpPr>
              <p:cNvPr id="8423" name="Google Shape;8423;p6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4" name="Google Shape;8424;p6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5" name="Google Shape;8425;p65"/>
            <p:cNvGrpSpPr/>
            <p:nvPr/>
          </p:nvGrpSpPr>
          <p:grpSpPr>
            <a:xfrm>
              <a:off x="5551525" y="2910889"/>
              <a:ext cx="520901" cy="610283"/>
              <a:chOff x="5551525" y="2910889"/>
              <a:chExt cx="520901" cy="610283"/>
            </a:xfrm>
          </p:grpSpPr>
          <p:sp>
            <p:nvSpPr>
              <p:cNvPr id="8426" name="Google Shape;8426;p6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7" name="Google Shape;8427;p6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8" name="Google Shape;8428;p65"/>
            <p:cNvGrpSpPr/>
            <p:nvPr/>
          </p:nvGrpSpPr>
          <p:grpSpPr>
            <a:xfrm>
              <a:off x="5743962" y="2919100"/>
              <a:ext cx="623674" cy="284502"/>
              <a:chOff x="5743962" y="2919100"/>
              <a:chExt cx="623674" cy="284502"/>
            </a:xfrm>
          </p:grpSpPr>
          <p:sp>
            <p:nvSpPr>
              <p:cNvPr id="8429" name="Google Shape;8429;p6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0" name="Google Shape;8430;p6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31" name="Google Shape;8431;p65"/>
          <p:cNvGrpSpPr/>
          <p:nvPr/>
        </p:nvGrpSpPr>
        <p:grpSpPr>
          <a:xfrm>
            <a:off x="7568863" y="1854538"/>
            <a:ext cx="874976" cy="719600"/>
            <a:chOff x="7608988" y="2093194"/>
            <a:chExt cx="817276" cy="672147"/>
          </a:xfrm>
        </p:grpSpPr>
        <p:cxnSp>
          <p:nvCxnSpPr>
            <p:cNvPr id="8432" name="Google Shape;8432;p6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3" name="Google Shape;8433;p6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4" name="Google Shape;8434;p6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5" name="Google Shape;8435;p6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6" name="Google Shape;8436;p6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37" name="Google Shape;8437;p6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38" name="Google Shape;8438;p65"/>
            <p:cNvGrpSpPr/>
            <p:nvPr/>
          </p:nvGrpSpPr>
          <p:grpSpPr>
            <a:xfrm>
              <a:off x="7721175" y="2093194"/>
              <a:ext cx="599587" cy="623846"/>
              <a:chOff x="7721175" y="2093194"/>
              <a:chExt cx="599587" cy="623846"/>
            </a:xfrm>
          </p:grpSpPr>
          <p:grpSp>
            <p:nvGrpSpPr>
              <p:cNvPr id="8439" name="Google Shape;8439;p65"/>
              <p:cNvGrpSpPr/>
              <p:nvPr/>
            </p:nvGrpSpPr>
            <p:grpSpPr>
              <a:xfrm>
                <a:off x="7721175" y="2093194"/>
                <a:ext cx="291605" cy="623846"/>
                <a:chOff x="9405575" y="2061418"/>
                <a:chExt cx="291605" cy="623846"/>
              </a:xfrm>
            </p:grpSpPr>
            <p:sp>
              <p:nvSpPr>
                <p:cNvPr id="8440" name="Google Shape;8440;p6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65"/>
              <p:cNvGrpSpPr/>
              <p:nvPr/>
            </p:nvGrpSpPr>
            <p:grpSpPr>
              <a:xfrm flipH="1">
                <a:off x="8029157" y="2093194"/>
                <a:ext cx="291605" cy="623846"/>
                <a:chOff x="9405575" y="2061418"/>
                <a:chExt cx="291605" cy="623846"/>
              </a:xfrm>
            </p:grpSpPr>
            <p:sp>
              <p:nvSpPr>
                <p:cNvPr id="8448" name="Google Shape;8448;p6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55" name="Google Shape;8455;p65"/>
          <p:cNvGrpSpPr/>
          <p:nvPr/>
        </p:nvGrpSpPr>
        <p:grpSpPr>
          <a:xfrm>
            <a:off x="4013299" y="970941"/>
            <a:ext cx="712557" cy="785901"/>
            <a:chOff x="4206459" y="1191441"/>
            <a:chExt cx="712557" cy="785901"/>
          </a:xfrm>
        </p:grpSpPr>
        <p:sp>
          <p:nvSpPr>
            <p:cNvPr id="8456" name="Google Shape;8456;p6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0" name="Google Shape;8460;p65"/>
            <p:cNvGrpSpPr/>
            <p:nvPr/>
          </p:nvGrpSpPr>
          <p:grpSpPr>
            <a:xfrm>
              <a:off x="4644280" y="1290523"/>
              <a:ext cx="143716" cy="29463"/>
              <a:chOff x="4644280" y="1290523"/>
              <a:chExt cx="143716" cy="29463"/>
            </a:xfrm>
          </p:grpSpPr>
          <p:sp>
            <p:nvSpPr>
              <p:cNvPr id="8461" name="Google Shape;8461;p6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65"/>
            <p:cNvGrpSpPr/>
            <p:nvPr/>
          </p:nvGrpSpPr>
          <p:grpSpPr>
            <a:xfrm>
              <a:off x="4356567" y="1191441"/>
              <a:ext cx="143690" cy="29488"/>
              <a:chOff x="4356567" y="1191441"/>
              <a:chExt cx="143690" cy="29488"/>
            </a:xfrm>
          </p:grpSpPr>
          <p:sp>
            <p:nvSpPr>
              <p:cNvPr id="8466" name="Google Shape;8466;p6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65"/>
            <p:cNvGrpSpPr/>
            <p:nvPr/>
          </p:nvGrpSpPr>
          <p:grpSpPr>
            <a:xfrm>
              <a:off x="4339009" y="1863727"/>
              <a:ext cx="143703" cy="29476"/>
              <a:chOff x="4339009" y="1863727"/>
              <a:chExt cx="143703" cy="29476"/>
            </a:xfrm>
          </p:grpSpPr>
          <p:sp>
            <p:nvSpPr>
              <p:cNvPr id="8471" name="Google Shape;8471;p6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65"/>
            <p:cNvGrpSpPr/>
            <p:nvPr/>
          </p:nvGrpSpPr>
          <p:grpSpPr>
            <a:xfrm>
              <a:off x="4206459" y="1607315"/>
              <a:ext cx="29539" cy="142899"/>
              <a:chOff x="4206459" y="1607315"/>
              <a:chExt cx="29539" cy="142899"/>
            </a:xfrm>
          </p:grpSpPr>
          <p:sp>
            <p:nvSpPr>
              <p:cNvPr id="8476" name="Google Shape;8476;p6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0" name="Google Shape;8480;p6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4" name="Google Shape;8484;p65"/>
            <p:cNvGrpSpPr/>
            <p:nvPr/>
          </p:nvGrpSpPr>
          <p:grpSpPr>
            <a:xfrm>
              <a:off x="4889463" y="1423737"/>
              <a:ext cx="29552" cy="142899"/>
              <a:chOff x="4889463" y="1423737"/>
              <a:chExt cx="29552" cy="142899"/>
            </a:xfrm>
          </p:grpSpPr>
          <p:sp>
            <p:nvSpPr>
              <p:cNvPr id="8485" name="Google Shape;8485;p6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65"/>
            <p:cNvGrpSpPr/>
            <p:nvPr/>
          </p:nvGrpSpPr>
          <p:grpSpPr>
            <a:xfrm>
              <a:off x="4771663" y="1876896"/>
              <a:ext cx="108651" cy="100447"/>
              <a:chOff x="4771663" y="1876896"/>
              <a:chExt cx="108651" cy="100447"/>
            </a:xfrm>
          </p:grpSpPr>
          <p:sp>
            <p:nvSpPr>
              <p:cNvPr id="8490" name="Google Shape;8490;p6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4" name="Google Shape;8494;p65"/>
          <p:cNvGrpSpPr/>
          <p:nvPr/>
        </p:nvGrpSpPr>
        <p:grpSpPr>
          <a:xfrm>
            <a:off x="4008774" y="1854164"/>
            <a:ext cx="791287" cy="720350"/>
            <a:chOff x="267375" y="1071875"/>
            <a:chExt cx="470500" cy="428550"/>
          </a:xfrm>
        </p:grpSpPr>
        <p:sp>
          <p:nvSpPr>
            <p:cNvPr id="8495" name="Google Shape;8495;p6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65"/>
          <p:cNvGrpSpPr/>
          <p:nvPr/>
        </p:nvGrpSpPr>
        <p:grpSpPr>
          <a:xfrm>
            <a:off x="709269" y="3498794"/>
            <a:ext cx="1408444" cy="673166"/>
            <a:chOff x="712664" y="3693287"/>
            <a:chExt cx="1460738" cy="698160"/>
          </a:xfrm>
        </p:grpSpPr>
        <p:grpSp>
          <p:nvGrpSpPr>
            <p:cNvPr id="8504" name="Google Shape;8504;p65"/>
            <p:cNvGrpSpPr/>
            <p:nvPr/>
          </p:nvGrpSpPr>
          <p:grpSpPr>
            <a:xfrm>
              <a:off x="1380079" y="4133090"/>
              <a:ext cx="234048" cy="258099"/>
              <a:chOff x="1380079" y="4133090"/>
              <a:chExt cx="234048" cy="258099"/>
            </a:xfrm>
          </p:grpSpPr>
          <p:sp>
            <p:nvSpPr>
              <p:cNvPr id="8505" name="Google Shape;8505;p6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65"/>
            <p:cNvGrpSpPr/>
            <p:nvPr/>
          </p:nvGrpSpPr>
          <p:grpSpPr>
            <a:xfrm>
              <a:off x="884610" y="3864082"/>
              <a:ext cx="1118566" cy="527275"/>
              <a:chOff x="890961" y="3865463"/>
              <a:chExt cx="1115221" cy="525698"/>
            </a:xfrm>
          </p:grpSpPr>
          <p:sp>
            <p:nvSpPr>
              <p:cNvPr id="8509" name="Google Shape;8509;p6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65"/>
            <p:cNvGrpSpPr/>
            <p:nvPr/>
          </p:nvGrpSpPr>
          <p:grpSpPr>
            <a:xfrm>
              <a:off x="712664" y="3693287"/>
              <a:ext cx="1460738" cy="698160"/>
              <a:chOff x="712664" y="3693025"/>
              <a:chExt cx="1460738" cy="698160"/>
            </a:xfrm>
          </p:grpSpPr>
          <p:sp>
            <p:nvSpPr>
              <p:cNvPr id="8513" name="Google Shape;8513;p6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9" name="Google Shape;8519;p65"/>
          <p:cNvGrpSpPr/>
          <p:nvPr/>
        </p:nvGrpSpPr>
        <p:grpSpPr>
          <a:xfrm>
            <a:off x="3146985" y="970941"/>
            <a:ext cx="795485" cy="738831"/>
            <a:chOff x="3348603" y="1236445"/>
            <a:chExt cx="749256" cy="695894"/>
          </a:xfrm>
        </p:grpSpPr>
        <p:grpSp>
          <p:nvGrpSpPr>
            <p:cNvPr id="8520" name="Google Shape;8520;p65"/>
            <p:cNvGrpSpPr/>
            <p:nvPr/>
          </p:nvGrpSpPr>
          <p:grpSpPr>
            <a:xfrm>
              <a:off x="3583779" y="1236445"/>
              <a:ext cx="293795" cy="285811"/>
              <a:chOff x="3750225" y="1774000"/>
              <a:chExt cx="149575" cy="145525"/>
            </a:xfrm>
          </p:grpSpPr>
          <p:sp>
            <p:nvSpPr>
              <p:cNvPr id="8521" name="Google Shape;8521;p6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5"/>
            <p:cNvGrpSpPr/>
            <p:nvPr/>
          </p:nvGrpSpPr>
          <p:grpSpPr>
            <a:xfrm>
              <a:off x="3775534" y="1462599"/>
              <a:ext cx="322325" cy="285958"/>
              <a:chOff x="3847850" y="1889150"/>
              <a:chExt cx="164100" cy="145600"/>
            </a:xfrm>
          </p:grpSpPr>
          <p:sp>
            <p:nvSpPr>
              <p:cNvPr id="8524" name="Google Shape;8524;p6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5"/>
            <p:cNvGrpSpPr/>
            <p:nvPr/>
          </p:nvGrpSpPr>
          <p:grpSpPr>
            <a:xfrm>
              <a:off x="3545329" y="1646528"/>
              <a:ext cx="293746" cy="285811"/>
              <a:chOff x="3730650" y="1982800"/>
              <a:chExt cx="149550" cy="145525"/>
            </a:xfrm>
          </p:grpSpPr>
          <p:sp>
            <p:nvSpPr>
              <p:cNvPr id="8527" name="Google Shape;8527;p6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65"/>
            <p:cNvGrpSpPr/>
            <p:nvPr/>
          </p:nvGrpSpPr>
          <p:grpSpPr>
            <a:xfrm>
              <a:off x="3348603" y="1415046"/>
              <a:ext cx="294384" cy="284387"/>
              <a:chOff x="3630494" y="1864938"/>
              <a:chExt cx="149875" cy="144800"/>
            </a:xfrm>
          </p:grpSpPr>
          <p:sp>
            <p:nvSpPr>
              <p:cNvPr id="8530" name="Google Shape;8530;p6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2" name="Google Shape;8532;p65"/>
          <p:cNvGrpSpPr/>
          <p:nvPr/>
        </p:nvGrpSpPr>
        <p:grpSpPr>
          <a:xfrm>
            <a:off x="2268512" y="3493837"/>
            <a:ext cx="1324924" cy="678083"/>
            <a:chOff x="2413923" y="3711366"/>
            <a:chExt cx="1374117" cy="703260"/>
          </a:xfrm>
        </p:grpSpPr>
        <p:grpSp>
          <p:nvGrpSpPr>
            <p:cNvPr id="8533" name="Google Shape;8533;p65"/>
            <p:cNvGrpSpPr/>
            <p:nvPr/>
          </p:nvGrpSpPr>
          <p:grpSpPr>
            <a:xfrm>
              <a:off x="2413923" y="3711366"/>
              <a:ext cx="1374117" cy="703260"/>
              <a:chOff x="2413923" y="3711366"/>
              <a:chExt cx="1374117" cy="703260"/>
            </a:xfrm>
          </p:grpSpPr>
          <p:sp>
            <p:nvSpPr>
              <p:cNvPr id="8534" name="Google Shape;8534;p6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5" name="Google Shape;8535;p65"/>
              <p:cNvGrpSpPr/>
              <p:nvPr/>
            </p:nvGrpSpPr>
            <p:grpSpPr>
              <a:xfrm>
                <a:off x="2600284" y="3808654"/>
                <a:ext cx="234506" cy="138009"/>
                <a:chOff x="2600284" y="3808654"/>
                <a:chExt cx="234506" cy="138009"/>
              </a:xfrm>
            </p:grpSpPr>
            <p:sp>
              <p:nvSpPr>
                <p:cNvPr id="8536" name="Google Shape;8536;p6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7" name="Google Shape;8537;p6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8" name="Google Shape;8538;p65"/>
              <p:cNvGrpSpPr/>
              <p:nvPr/>
            </p:nvGrpSpPr>
            <p:grpSpPr>
              <a:xfrm>
                <a:off x="3359659" y="3805664"/>
                <a:ext cx="232294" cy="141000"/>
                <a:chOff x="3359659" y="3805664"/>
                <a:chExt cx="232294" cy="141000"/>
              </a:xfrm>
            </p:grpSpPr>
            <p:sp>
              <p:nvSpPr>
                <p:cNvPr id="8539" name="Google Shape;8539;p6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0" name="Google Shape;8540;p6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1" name="Google Shape;8541;p65"/>
              <p:cNvGrpSpPr/>
              <p:nvPr/>
            </p:nvGrpSpPr>
            <p:grpSpPr>
              <a:xfrm>
                <a:off x="3067316" y="3711366"/>
                <a:ext cx="66900" cy="166809"/>
                <a:chOff x="3067316" y="3711366"/>
                <a:chExt cx="66900" cy="166809"/>
              </a:xfrm>
            </p:grpSpPr>
            <p:sp>
              <p:nvSpPr>
                <p:cNvPr id="8542" name="Google Shape;8542;p6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3" name="Google Shape;8543;p6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4" name="Google Shape;8544;p65"/>
              <p:cNvGrpSpPr/>
              <p:nvPr/>
            </p:nvGrpSpPr>
            <p:grpSpPr>
              <a:xfrm>
                <a:off x="2413923" y="4058666"/>
                <a:ext cx="224119" cy="66900"/>
                <a:chOff x="2413923" y="4058666"/>
                <a:chExt cx="224119" cy="66900"/>
              </a:xfrm>
            </p:grpSpPr>
            <p:sp>
              <p:nvSpPr>
                <p:cNvPr id="8545" name="Google Shape;8545;p6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6" name="Google Shape;8546;p6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7" name="Google Shape;8547;p65"/>
              <p:cNvGrpSpPr/>
              <p:nvPr/>
            </p:nvGrpSpPr>
            <p:grpSpPr>
              <a:xfrm>
                <a:off x="3564643" y="4058666"/>
                <a:ext cx="223397" cy="66900"/>
                <a:chOff x="3564643" y="4058666"/>
                <a:chExt cx="223397" cy="66900"/>
              </a:xfrm>
            </p:grpSpPr>
            <p:sp>
              <p:nvSpPr>
                <p:cNvPr id="8548" name="Google Shape;8548;p6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9" name="Google Shape;8549;p6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50" name="Google Shape;8550;p65"/>
            <p:cNvGrpSpPr/>
            <p:nvPr/>
          </p:nvGrpSpPr>
          <p:grpSpPr>
            <a:xfrm>
              <a:off x="2633353" y="3965763"/>
              <a:ext cx="933975" cy="445687"/>
              <a:chOff x="2633353" y="3965763"/>
              <a:chExt cx="933975" cy="445687"/>
            </a:xfrm>
          </p:grpSpPr>
          <p:sp>
            <p:nvSpPr>
              <p:cNvPr id="8551" name="Google Shape;8551;p6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3" name="Google Shape;8553;p65"/>
          <p:cNvGrpSpPr/>
          <p:nvPr/>
        </p:nvGrpSpPr>
        <p:grpSpPr>
          <a:xfrm>
            <a:off x="6392784" y="1044384"/>
            <a:ext cx="1131087" cy="587383"/>
            <a:chOff x="238125" y="999450"/>
            <a:chExt cx="7140700" cy="3708225"/>
          </a:xfrm>
        </p:grpSpPr>
        <p:sp>
          <p:nvSpPr>
            <p:cNvPr id="8554" name="Google Shape;8554;p6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65"/>
          <p:cNvGrpSpPr/>
          <p:nvPr/>
        </p:nvGrpSpPr>
        <p:grpSpPr>
          <a:xfrm>
            <a:off x="3744234" y="3493879"/>
            <a:ext cx="1375854" cy="678131"/>
            <a:chOff x="3913765" y="3641905"/>
            <a:chExt cx="1522805" cy="750560"/>
          </a:xfrm>
        </p:grpSpPr>
        <p:grpSp>
          <p:nvGrpSpPr>
            <p:cNvPr id="8564" name="Google Shape;8564;p65"/>
            <p:cNvGrpSpPr/>
            <p:nvPr/>
          </p:nvGrpSpPr>
          <p:grpSpPr>
            <a:xfrm>
              <a:off x="3913765" y="3997002"/>
              <a:ext cx="1522805" cy="395463"/>
              <a:chOff x="3913765" y="3997002"/>
              <a:chExt cx="1522805" cy="395463"/>
            </a:xfrm>
          </p:grpSpPr>
          <p:grpSp>
            <p:nvGrpSpPr>
              <p:cNvPr id="8565" name="Google Shape;8565;p65"/>
              <p:cNvGrpSpPr/>
              <p:nvPr/>
            </p:nvGrpSpPr>
            <p:grpSpPr>
              <a:xfrm>
                <a:off x="3913765" y="4138659"/>
                <a:ext cx="507602" cy="253806"/>
                <a:chOff x="3913765" y="4138659"/>
                <a:chExt cx="507602" cy="253806"/>
              </a:xfrm>
            </p:grpSpPr>
            <p:sp>
              <p:nvSpPr>
                <p:cNvPr id="8566" name="Google Shape;8566;p6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68" name="Google Shape;8568;p65"/>
              <p:cNvGrpSpPr/>
              <p:nvPr/>
            </p:nvGrpSpPr>
            <p:grpSpPr>
              <a:xfrm>
                <a:off x="4421361" y="3997002"/>
                <a:ext cx="507618" cy="395463"/>
                <a:chOff x="4421361" y="3997002"/>
                <a:chExt cx="507618" cy="395463"/>
              </a:xfrm>
            </p:grpSpPr>
            <p:sp>
              <p:nvSpPr>
                <p:cNvPr id="8569" name="Google Shape;8569;p6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65"/>
              <p:cNvGrpSpPr/>
              <p:nvPr/>
            </p:nvGrpSpPr>
            <p:grpSpPr>
              <a:xfrm>
                <a:off x="4928973" y="4189418"/>
                <a:ext cx="507596" cy="203047"/>
                <a:chOff x="4928973" y="4189418"/>
                <a:chExt cx="507596" cy="203047"/>
              </a:xfrm>
            </p:grpSpPr>
            <p:sp>
              <p:nvSpPr>
                <p:cNvPr id="8572" name="Google Shape;8572;p6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4" name="Google Shape;8574;p65"/>
            <p:cNvGrpSpPr/>
            <p:nvPr/>
          </p:nvGrpSpPr>
          <p:grpSpPr>
            <a:xfrm>
              <a:off x="4482186" y="3641905"/>
              <a:ext cx="397605" cy="349784"/>
              <a:chOff x="2906375" y="1159725"/>
              <a:chExt cx="1860575" cy="1636800"/>
            </a:xfrm>
          </p:grpSpPr>
          <p:sp>
            <p:nvSpPr>
              <p:cNvPr id="8575" name="Google Shape;8575;p6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9" name="Google Shape;8579;p65"/>
          <p:cNvGrpSpPr/>
          <p:nvPr/>
        </p:nvGrpSpPr>
        <p:grpSpPr>
          <a:xfrm>
            <a:off x="6528943" y="1853805"/>
            <a:ext cx="940737" cy="721067"/>
            <a:chOff x="6599718" y="2068734"/>
            <a:chExt cx="940737" cy="721067"/>
          </a:xfrm>
        </p:grpSpPr>
        <p:sp>
          <p:nvSpPr>
            <p:cNvPr id="8580" name="Google Shape;8580;p6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6" name="Google Shape;8586;p65"/>
            <p:cNvGrpSpPr/>
            <p:nvPr/>
          </p:nvGrpSpPr>
          <p:grpSpPr>
            <a:xfrm>
              <a:off x="6836957" y="2068734"/>
              <a:ext cx="461892" cy="721067"/>
              <a:chOff x="6836957" y="2068734"/>
              <a:chExt cx="461892" cy="721067"/>
            </a:xfrm>
          </p:grpSpPr>
          <p:sp>
            <p:nvSpPr>
              <p:cNvPr id="8587" name="Google Shape;8587;p6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3" name="Google Shape;8593;p65"/>
              <p:cNvGrpSpPr/>
              <p:nvPr/>
            </p:nvGrpSpPr>
            <p:grpSpPr>
              <a:xfrm>
                <a:off x="6836957" y="2068734"/>
                <a:ext cx="461892" cy="721067"/>
                <a:chOff x="6836957" y="2068734"/>
                <a:chExt cx="461892" cy="721067"/>
              </a:xfrm>
            </p:grpSpPr>
            <p:sp>
              <p:nvSpPr>
                <p:cNvPr id="8594" name="Google Shape;8594;p6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01" name="Google Shape;8601;p65"/>
          <p:cNvGrpSpPr/>
          <p:nvPr/>
        </p:nvGrpSpPr>
        <p:grpSpPr>
          <a:xfrm>
            <a:off x="2412262" y="1858152"/>
            <a:ext cx="712577" cy="712374"/>
            <a:chOff x="2559249" y="2069323"/>
            <a:chExt cx="685566" cy="685634"/>
          </a:xfrm>
        </p:grpSpPr>
        <p:sp>
          <p:nvSpPr>
            <p:cNvPr id="8602" name="Google Shape;8602;p6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65"/>
          <p:cNvGrpSpPr/>
          <p:nvPr/>
        </p:nvGrpSpPr>
        <p:grpSpPr>
          <a:xfrm>
            <a:off x="7594699" y="970941"/>
            <a:ext cx="845645" cy="711911"/>
            <a:chOff x="951975" y="315800"/>
            <a:chExt cx="5860325" cy="4933550"/>
          </a:xfrm>
        </p:grpSpPr>
        <p:sp>
          <p:nvSpPr>
            <p:cNvPr id="8616" name="Google Shape;8616;p6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65"/>
          <p:cNvGrpSpPr/>
          <p:nvPr/>
        </p:nvGrpSpPr>
        <p:grpSpPr>
          <a:xfrm>
            <a:off x="3657156" y="2651304"/>
            <a:ext cx="1617932" cy="621724"/>
            <a:chOff x="3862800" y="3038525"/>
            <a:chExt cx="1329006" cy="510698"/>
          </a:xfrm>
        </p:grpSpPr>
        <p:sp>
          <p:nvSpPr>
            <p:cNvPr id="8625" name="Google Shape;8625;p6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7" name="Google Shape;8627;p65"/>
            <p:cNvGrpSpPr/>
            <p:nvPr/>
          </p:nvGrpSpPr>
          <p:grpSpPr>
            <a:xfrm>
              <a:off x="3967075" y="3040337"/>
              <a:ext cx="1019927" cy="402126"/>
              <a:chOff x="3967075" y="3040337"/>
              <a:chExt cx="1019927" cy="402126"/>
            </a:xfrm>
          </p:grpSpPr>
          <p:sp>
            <p:nvSpPr>
              <p:cNvPr id="8628" name="Google Shape;8628;p6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5"/>
            <p:cNvGrpSpPr/>
            <p:nvPr/>
          </p:nvGrpSpPr>
          <p:grpSpPr>
            <a:xfrm>
              <a:off x="4186700" y="3040337"/>
              <a:ext cx="390475" cy="183289"/>
              <a:chOff x="4186700" y="3040337"/>
              <a:chExt cx="390475" cy="183289"/>
            </a:xfrm>
          </p:grpSpPr>
          <p:sp>
            <p:nvSpPr>
              <p:cNvPr id="8631" name="Google Shape;8631;p6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65"/>
            <p:cNvGrpSpPr/>
            <p:nvPr/>
          </p:nvGrpSpPr>
          <p:grpSpPr>
            <a:xfrm>
              <a:off x="4073727" y="3040337"/>
              <a:ext cx="697794" cy="296263"/>
              <a:chOff x="4073727" y="3040337"/>
              <a:chExt cx="697794" cy="296263"/>
            </a:xfrm>
          </p:grpSpPr>
          <p:sp>
            <p:nvSpPr>
              <p:cNvPr id="8634" name="Google Shape;8634;p6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5"/>
            <p:cNvGrpSpPr/>
            <p:nvPr/>
          </p:nvGrpSpPr>
          <p:grpSpPr>
            <a:xfrm>
              <a:off x="3862800" y="3038525"/>
              <a:ext cx="1329006" cy="510698"/>
              <a:chOff x="3862800" y="3038525"/>
              <a:chExt cx="1329006" cy="510698"/>
            </a:xfrm>
          </p:grpSpPr>
          <p:sp>
            <p:nvSpPr>
              <p:cNvPr id="8637" name="Google Shape;8637;p6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9" name="Google Shape;8639;p65"/>
          <p:cNvGrpSpPr/>
          <p:nvPr/>
        </p:nvGrpSpPr>
        <p:grpSpPr>
          <a:xfrm>
            <a:off x="700150" y="970941"/>
            <a:ext cx="883205" cy="775176"/>
            <a:chOff x="649648" y="271400"/>
            <a:chExt cx="6215377" cy="5455143"/>
          </a:xfrm>
        </p:grpSpPr>
        <p:sp>
          <p:nvSpPr>
            <p:cNvPr id="8640" name="Google Shape;8640;p6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5"/>
          <p:cNvGrpSpPr/>
          <p:nvPr/>
        </p:nvGrpSpPr>
        <p:grpSpPr>
          <a:xfrm>
            <a:off x="2308452" y="970941"/>
            <a:ext cx="767704" cy="815489"/>
            <a:chOff x="2499700" y="1135950"/>
            <a:chExt cx="732402" cy="777990"/>
          </a:xfrm>
        </p:grpSpPr>
        <p:grpSp>
          <p:nvGrpSpPr>
            <p:cNvPr id="8653" name="Google Shape;8653;p65"/>
            <p:cNvGrpSpPr/>
            <p:nvPr/>
          </p:nvGrpSpPr>
          <p:grpSpPr>
            <a:xfrm>
              <a:off x="2499700" y="1135950"/>
              <a:ext cx="732402" cy="694705"/>
              <a:chOff x="2499700" y="1135950"/>
              <a:chExt cx="732402" cy="694705"/>
            </a:xfrm>
          </p:grpSpPr>
          <p:sp>
            <p:nvSpPr>
              <p:cNvPr id="8654" name="Google Shape;8654;p6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65"/>
            <p:cNvGrpSpPr/>
            <p:nvPr/>
          </p:nvGrpSpPr>
          <p:grpSpPr>
            <a:xfrm>
              <a:off x="2517909" y="1188726"/>
              <a:ext cx="702702" cy="725214"/>
              <a:chOff x="2517909" y="1188726"/>
              <a:chExt cx="702702" cy="725214"/>
            </a:xfrm>
          </p:grpSpPr>
          <p:sp>
            <p:nvSpPr>
              <p:cNvPr id="8682" name="Google Shape;8682;p6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7" name="Google Shape;8687;p65"/>
          <p:cNvGrpSpPr/>
          <p:nvPr/>
        </p:nvGrpSpPr>
        <p:grpSpPr>
          <a:xfrm>
            <a:off x="1654184" y="970941"/>
            <a:ext cx="583439" cy="870229"/>
            <a:chOff x="1716825" y="1121550"/>
            <a:chExt cx="622800" cy="928938"/>
          </a:xfrm>
        </p:grpSpPr>
        <p:grpSp>
          <p:nvGrpSpPr>
            <p:cNvPr id="8688" name="Google Shape;8688;p65"/>
            <p:cNvGrpSpPr/>
            <p:nvPr/>
          </p:nvGrpSpPr>
          <p:grpSpPr>
            <a:xfrm>
              <a:off x="1716825" y="1121550"/>
              <a:ext cx="622800" cy="928938"/>
              <a:chOff x="1716825" y="1121550"/>
              <a:chExt cx="622800" cy="928938"/>
            </a:xfrm>
          </p:grpSpPr>
          <p:cxnSp>
            <p:nvCxnSpPr>
              <p:cNvPr id="8689" name="Google Shape;8689;p6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90" name="Google Shape;8690;p6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65"/>
            <p:cNvGrpSpPr/>
            <p:nvPr/>
          </p:nvGrpSpPr>
          <p:grpSpPr>
            <a:xfrm>
              <a:off x="1768050" y="1172775"/>
              <a:ext cx="520200" cy="832000"/>
              <a:chOff x="1768050" y="1172775"/>
              <a:chExt cx="520200" cy="832000"/>
            </a:xfrm>
          </p:grpSpPr>
          <p:cxnSp>
            <p:nvCxnSpPr>
              <p:cNvPr id="8692" name="Google Shape;8692;p6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93" name="Google Shape;8693;p6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65"/>
            <p:cNvGrpSpPr/>
            <p:nvPr/>
          </p:nvGrpSpPr>
          <p:grpSpPr>
            <a:xfrm>
              <a:off x="1820100" y="1225475"/>
              <a:ext cx="416400" cy="729575"/>
              <a:chOff x="1820100" y="1225475"/>
              <a:chExt cx="416400" cy="729575"/>
            </a:xfrm>
          </p:grpSpPr>
          <p:cxnSp>
            <p:nvCxnSpPr>
              <p:cNvPr id="8695" name="Google Shape;8695;p6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96" name="Google Shape;8696;p6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65"/>
            <p:cNvGrpSpPr/>
            <p:nvPr/>
          </p:nvGrpSpPr>
          <p:grpSpPr>
            <a:xfrm>
              <a:off x="1874250" y="1278825"/>
              <a:ext cx="308100" cy="605275"/>
              <a:chOff x="1874250" y="1278825"/>
              <a:chExt cx="308100" cy="605275"/>
            </a:xfrm>
          </p:grpSpPr>
          <p:cxnSp>
            <p:nvCxnSpPr>
              <p:cNvPr id="8698" name="Google Shape;8698;p6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99" name="Google Shape;8699;p6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0" name="Google Shape;8700;p6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65"/>
          <p:cNvGrpSpPr/>
          <p:nvPr/>
        </p:nvGrpSpPr>
        <p:grpSpPr>
          <a:xfrm>
            <a:off x="1574007" y="1857263"/>
            <a:ext cx="739072" cy="714152"/>
            <a:chOff x="4334725" y="1355875"/>
            <a:chExt cx="3106650" cy="3001900"/>
          </a:xfrm>
        </p:grpSpPr>
        <p:grpSp>
          <p:nvGrpSpPr>
            <p:cNvPr id="8702" name="Google Shape;8702;p65"/>
            <p:cNvGrpSpPr/>
            <p:nvPr/>
          </p:nvGrpSpPr>
          <p:grpSpPr>
            <a:xfrm>
              <a:off x="4516050" y="1724875"/>
              <a:ext cx="2693725" cy="2632900"/>
              <a:chOff x="4516050" y="1724875"/>
              <a:chExt cx="2693725" cy="2632900"/>
            </a:xfrm>
          </p:grpSpPr>
          <p:sp>
            <p:nvSpPr>
              <p:cNvPr id="8703" name="Google Shape;8703;p6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5"/>
            <p:cNvGrpSpPr/>
            <p:nvPr/>
          </p:nvGrpSpPr>
          <p:grpSpPr>
            <a:xfrm>
              <a:off x="4334725" y="1355875"/>
              <a:ext cx="3106650" cy="2709650"/>
              <a:chOff x="4334725" y="1355875"/>
              <a:chExt cx="3106650" cy="2709650"/>
            </a:xfrm>
          </p:grpSpPr>
          <p:sp>
            <p:nvSpPr>
              <p:cNvPr id="8707" name="Google Shape;8707;p6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0" name="Google Shape;8710;p65"/>
          <p:cNvGrpSpPr/>
          <p:nvPr/>
        </p:nvGrpSpPr>
        <p:grpSpPr>
          <a:xfrm>
            <a:off x="7690956" y="3488034"/>
            <a:ext cx="312074" cy="684173"/>
            <a:chOff x="7645573" y="3754300"/>
            <a:chExt cx="293855" cy="644170"/>
          </a:xfrm>
        </p:grpSpPr>
        <p:sp>
          <p:nvSpPr>
            <p:cNvPr id="8711" name="Google Shape;8711;p6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5"/>
          <p:cNvGrpSpPr/>
          <p:nvPr/>
        </p:nvGrpSpPr>
        <p:grpSpPr>
          <a:xfrm>
            <a:off x="5612944" y="970941"/>
            <a:ext cx="709011" cy="739359"/>
            <a:chOff x="5830645" y="1256617"/>
            <a:chExt cx="530340" cy="553040"/>
          </a:xfrm>
        </p:grpSpPr>
        <p:grpSp>
          <p:nvGrpSpPr>
            <p:cNvPr id="8714" name="Google Shape;8714;p65"/>
            <p:cNvGrpSpPr/>
            <p:nvPr/>
          </p:nvGrpSpPr>
          <p:grpSpPr>
            <a:xfrm>
              <a:off x="5830645" y="1256617"/>
              <a:ext cx="259743" cy="269909"/>
              <a:chOff x="5830645" y="1256617"/>
              <a:chExt cx="259743" cy="269909"/>
            </a:xfrm>
          </p:grpSpPr>
          <p:sp>
            <p:nvSpPr>
              <p:cNvPr id="8715" name="Google Shape;8715;p6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65"/>
            <p:cNvGrpSpPr/>
            <p:nvPr/>
          </p:nvGrpSpPr>
          <p:grpSpPr>
            <a:xfrm>
              <a:off x="6101293" y="1256617"/>
              <a:ext cx="259692" cy="269909"/>
              <a:chOff x="6101293" y="1256617"/>
              <a:chExt cx="259692" cy="269909"/>
            </a:xfrm>
          </p:grpSpPr>
          <p:sp>
            <p:nvSpPr>
              <p:cNvPr id="8718" name="Google Shape;8718;p6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0" name="Google Shape;8720;p65"/>
            <p:cNvGrpSpPr/>
            <p:nvPr/>
          </p:nvGrpSpPr>
          <p:grpSpPr>
            <a:xfrm>
              <a:off x="5830645" y="1539749"/>
              <a:ext cx="259692" cy="269909"/>
              <a:chOff x="5830645" y="1539749"/>
              <a:chExt cx="259692" cy="269909"/>
            </a:xfrm>
          </p:grpSpPr>
          <p:sp>
            <p:nvSpPr>
              <p:cNvPr id="8721" name="Google Shape;8721;p6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65"/>
            <p:cNvGrpSpPr/>
            <p:nvPr/>
          </p:nvGrpSpPr>
          <p:grpSpPr>
            <a:xfrm>
              <a:off x="6101293" y="1539749"/>
              <a:ext cx="259692" cy="269909"/>
              <a:chOff x="6101293" y="1539749"/>
              <a:chExt cx="259692" cy="269909"/>
            </a:xfrm>
          </p:grpSpPr>
          <p:sp>
            <p:nvSpPr>
              <p:cNvPr id="8724" name="Google Shape;8724;p6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6" name="Google Shape;8726;p6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65"/>
          <p:cNvGrpSpPr/>
          <p:nvPr/>
        </p:nvGrpSpPr>
        <p:grpSpPr>
          <a:xfrm>
            <a:off x="714438" y="2707057"/>
            <a:ext cx="1452955" cy="621360"/>
            <a:chOff x="732422" y="2990152"/>
            <a:chExt cx="1337773" cy="572102"/>
          </a:xfrm>
        </p:grpSpPr>
        <p:sp>
          <p:nvSpPr>
            <p:cNvPr id="8728" name="Google Shape;8728;p6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737"/>
        <p:cNvGrpSpPr/>
        <p:nvPr/>
      </p:nvGrpSpPr>
      <p:grpSpPr>
        <a:xfrm>
          <a:off x="0" y="0"/>
          <a:ext cx="0" cy="0"/>
          <a:chOff x="0" y="0"/>
          <a:chExt cx="0" cy="0"/>
        </a:xfrm>
      </p:grpSpPr>
      <p:grpSp>
        <p:nvGrpSpPr>
          <p:cNvPr id="8738" name="Google Shape;8738;p66"/>
          <p:cNvGrpSpPr/>
          <p:nvPr/>
        </p:nvGrpSpPr>
        <p:grpSpPr>
          <a:xfrm>
            <a:off x="708575" y="965865"/>
            <a:ext cx="1636117" cy="1526144"/>
            <a:chOff x="729238" y="1179665"/>
            <a:chExt cx="1636117" cy="1526144"/>
          </a:xfrm>
        </p:grpSpPr>
        <p:grpSp>
          <p:nvGrpSpPr>
            <p:cNvPr id="8739" name="Google Shape;8739;p66"/>
            <p:cNvGrpSpPr/>
            <p:nvPr/>
          </p:nvGrpSpPr>
          <p:grpSpPr>
            <a:xfrm>
              <a:off x="729238" y="1179665"/>
              <a:ext cx="80700" cy="1526144"/>
              <a:chOff x="729238" y="1179665"/>
              <a:chExt cx="80700" cy="1526144"/>
            </a:xfrm>
          </p:grpSpPr>
          <p:sp>
            <p:nvSpPr>
              <p:cNvPr id="8740" name="Google Shape;8740;p6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66"/>
            <p:cNvGrpSpPr/>
            <p:nvPr/>
          </p:nvGrpSpPr>
          <p:grpSpPr>
            <a:xfrm>
              <a:off x="903098" y="1179665"/>
              <a:ext cx="80700" cy="1526144"/>
              <a:chOff x="903098" y="1179665"/>
              <a:chExt cx="80700" cy="1526144"/>
            </a:xfrm>
          </p:grpSpPr>
          <p:sp>
            <p:nvSpPr>
              <p:cNvPr id="8751" name="Google Shape;8751;p6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66"/>
            <p:cNvGrpSpPr/>
            <p:nvPr/>
          </p:nvGrpSpPr>
          <p:grpSpPr>
            <a:xfrm>
              <a:off x="1076958" y="1179665"/>
              <a:ext cx="80700" cy="1526144"/>
              <a:chOff x="1076958" y="1179665"/>
              <a:chExt cx="80700" cy="1526144"/>
            </a:xfrm>
          </p:grpSpPr>
          <p:sp>
            <p:nvSpPr>
              <p:cNvPr id="8762" name="Google Shape;8762;p6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6"/>
            <p:cNvGrpSpPr/>
            <p:nvPr/>
          </p:nvGrpSpPr>
          <p:grpSpPr>
            <a:xfrm>
              <a:off x="1247707" y="1179665"/>
              <a:ext cx="80700" cy="1526144"/>
              <a:chOff x="1247707" y="1179665"/>
              <a:chExt cx="80700" cy="1526144"/>
            </a:xfrm>
          </p:grpSpPr>
          <p:sp>
            <p:nvSpPr>
              <p:cNvPr id="8773" name="Google Shape;8773;p6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66"/>
            <p:cNvGrpSpPr/>
            <p:nvPr/>
          </p:nvGrpSpPr>
          <p:grpSpPr>
            <a:xfrm>
              <a:off x="1421567" y="1179665"/>
              <a:ext cx="80700" cy="1526144"/>
              <a:chOff x="1421567" y="1179665"/>
              <a:chExt cx="80700" cy="1526144"/>
            </a:xfrm>
          </p:grpSpPr>
          <p:sp>
            <p:nvSpPr>
              <p:cNvPr id="8784" name="Google Shape;8784;p6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66"/>
            <p:cNvGrpSpPr/>
            <p:nvPr/>
          </p:nvGrpSpPr>
          <p:grpSpPr>
            <a:xfrm>
              <a:off x="1592327" y="1179665"/>
              <a:ext cx="80700" cy="1526144"/>
              <a:chOff x="1592327" y="1179665"/>
              <a:chExt cx="80700" cy="1526144"/>
            </a:xfrm>
          </p:grpSpPr>
          <p:sp>
            <p:nvSpPr>
              <p:cNvPr id="8795" name="Google Shape;8795;p6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66"/>
            <p:cNvGrpSpPr/>
            <p:nvPr/>
          </p:nvGrpSpPr>
          <p:grpSpPr>
            <a:xfrm>
              <a:off x="1766187" y="1179665"/>
              <a:ext cx="80700" cy="1526144"/>
              <a:chOff x="1766187" y="1179665"/>
              <a:chExt cx="80700" cy="1526144"/>
            </a:xfrm>
          </p:grpSpPr>
          <p:sp>
            <p:nvSpPr>
              <p:cNvPr id="8806" name="Google Shape;8806;p6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66"/>
            <p:cNvGrpSpPr/>
            <p:nvPr/>
          </p:nvGrpSpPr>
          <p:grpSpPr>
            <a:xfrm>
              <a:off x="1936935" y="1179665"/>
              <a:ext cx="80700" cy="1526144"/>
              <a:chOff x="1936935" y="1179665"/>
              <a:chExt cx="80700" cy="1526144"/>
            </a:xfrm>
          </p:grpSpPr>
          <p:sp>
            <p:nvSpPr>
              <p:cNvPr id="8817" name="Google Shape;8817;p6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66"/>
            <p:cNvGrpSpPr/>
            <p:nvPr/>
          </p:nvGrpSpPr>
          <p:grpSpPr>
            <a:xfrm>
              <a:off x="2110795" y="1179665"/>
              <a:ext cx="80700" cy="1526144"/>
              <a:chOff x="2110795" y="1179665"/>
              <a:chExt cx="80700" cy="1526144"/>
            </a:xfrm>
          </p:grpSpPr>
          <p:sp>
            <p:nvSpPr>
              <p:cNvPr id="8828" name="Google Shape;8828;p6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6"/>
            <p:cNvGrpSpPr/>
            <p:nvPr/>
          </p:nvGrpSpPr>
          <p:grpSpPr>
            <a:xfrm>
              <a:off x="2284655" y="1179665"/>
              <a:ext cx="80700" cy="1526144"/>
              <a:chOff x="2284655" y="1179665"/>
              <a:chExt cx="80700" cy="1526144"/>
            </a:xfrm>
          </p:grpSpPr>
          <p:sp>
            <p:nvSpPr>
              <p:cNvPr id="8839" name="Google Shape;8839;p6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9" name="Google Shape;8849;p66"/>
          <p:cNvGrpSpPr/>
          <p:nvPr/>
        </p:nvGrpSpPr>
        <p:grpSpPr>
          <a:xfrm>
            <a:off x="2603242" y="985003"/>
            <a:ext cx="1364248" cy="1102133"/>
            <a:chOff x="2623904" y="1198803"/>
            <a:chExt cx="1364248" cy="1102133"/>
          </a:xfrm>
        </p:grpSpPr>
        <p:grpSp>
          <p:nvGrpSpPr>
            <p:cNvPr id="8850" name="Google Shape;8850;p66"/>
            <p:cNvGrpSpPr/>
            <p:nvPr/>
          </p:nvGrpSpPr>
          <p:grpSpPr>
            <a:xfrm>
              <a:off x="2623907" y="1198803"/>
              <a:ext cx="1364245" cy="273000"/>
              <a:chOff x="2623907" y="1198803"/>
              <a:chExt cx="1364245" cy="273000"/>
            </a:xfrm>
          </p:grpSpPr>
          <p:sp>
            <p:nvSpPr>
              <p:cNvPr id="8851" name="Google Shape;8851;p6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6"/>
            <p:cNvGrpSpPr/>
            <p:nvPr/>
          </p:nvGrpSpPr>
          <p:grpSpPr>
            <a:xfrm>
              <a:off x="2623904" y="1476964"/>
              <a:ext cx="1364245" cy="273000"/>
              <a:chOff x="2623904" y="1476964"/>
              <a:chExt cx="1364245" cy="273000"/>
            </a:xfrm>
          </p:grpSpPr>
          <p:sp>
            <p:nvSpPr>
              <p:cNvPr id="8857" name="Google Shape;8857;p6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66"/>
            <p:cNvGrpSpPr/>
            <p:nvPr/>
          </p:nvGrpSpPr>
          <p:grpSpPr>
            <a:xfrm>
              <a:off x="2623907" y="1749775"/>
              <a:ext cx="1364245" cy="273000"/>
              <a:chOff x="2623907" y="1749775"/>
              <a:chExt cx="1364245" cy="273000"/>
            </a:xfrm>
          </p:grpSpPr>
          <p:sp>
            <p:nvSpPr>
              <p:cNvPr id="8863" name="Google Shape;8863;p6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66"/>
            <p:cNvGrpSpPr/>
            <p:nvPr/>
          </p:nvGrpSpPr>
          <p:grpSpPr>
            <a:xfrm>
              <a:off x="2623904" y="2027936"/>
              <a:ext cx="1364245" cy="273000"/>
              <a:chOff x="2623904" y="2027936"/>
              <a:chExt cx="1364245" cy="273000"/>
            </a:xfrm>
          </p:grpSpPr>
          <p:sp>
            <p:nvSpPr>
              <p:cNvPr id="8869" name="Google Shape;8869;p6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4" name="Google Shape;8874;p66"/>
          <p:cNvGrpSpPr/>
          <p:nvPr/>
        </p:nvGrpSpPr>
        <p:grpSpPr>
          <a:xfrm>
            <a:off x="2592703" y="2444186"/>
            <a:ext cx="1387541" cy="159124"/>
            <a:chOff x="3200660" y="2180272"/>
            <a:chExt cx="2563824" cy="378237"/>
          </a:xfrm>
        </p:grpSpPr>
        <p:sp>
          <p:nvSpPr>
            <p:cNvPr id="8875" name="Google Shape;8875;p6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66"/>
          <p:cNvGrpSpPr/>
          <p:nvPr/>
        </p:nvGrpSpPr>
        <p:grpSpPr>
          <a:xfrm>
            <a:off x="2589227" y="2722011"/>
            <a:ext cx="1390502" cy="159625"/>
            <a:chOff x="3530150" y="2790075"/>
            <a:chExt cx="1962600" cy="225300"/>
          </a:xfrm>
        </p:grpSpPr>
        <p:sp>
          <p:nvSpPr>
            <p:cNvPr id="8894" name="Google Shape;8894;p6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6"/>
          <p:cNvGrpSpPr/>
          <p:nvPr/>
        </p:nvGrpSpPr>
        <p:grpSpPr>
          <a:xfrm>
            <a:off x="2589880" y="3000337"/>
            <a:ext cx="1411629" cy="153761"/>
            <a:chOff x="3558802" y="4011427"/>
            <a:chExt cx="1866000" cy="111300"/>
          </a:xfrm>
        </p:grpSpPr>
        <p:sp>
          <p:nvSpPr>
            <p:cNvPr id="8897" name="Google Shape;8897;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66"/>
          <p:cNvGrpSpPr/>
          <p:nvPr/>
        </p:nvGrpSpPr>
        <p:grpSpPr>
          <a:xfrm>
            <a:off x="2589573" y="2205736"/>
            <a:ext cx="1383503" cy="119749"/>
            <a:chOff x="3465975" y="2270276"/>
            <a:chExt cx="1986364" cy="171929"/>
          </a:xfrm>
        </p:grpSpPr>
        <p:sp>
          <p:nvSpPr>
            <p:cNvPr id="8900" name="Google Shape;8900;p6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6"/>
          <p:cNvGrpSpPr/>
          <p:nvPr/>
        </p:nvGrpSpPr>
        <p:grpSpPr>
          <a:xfrm>
            <a:off x="2600580" y="3569387"/>
            <a:ext cx="1369531" cy="195460"/>
            <a:chOff x="723300" y="4253549"/>
            <a:chExt cx="2276482" cy="324900"/>
          </a:xfrm>
        </p:grpSpPr>
        <p:sp>
          <p:nvSpPr>
            <p:cNvPr id="8909" name="Google Shape;8909;p6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66"/>
          <p:cNvGrpSpPr/>
          <p:nvPr/>
        </p:nvGrpSpPr>
        <p:grpSpPr>
          <a:xfrm>
            <a:off x="2590141" y="3270567"/>
            <a:ext cx="1389066" cy="180119"/>
            <a:chOff x="705948" y="3788465"/>
            <a:chExt cx="2308953" cy="299400"/>
          </a:xfrm>
        </p:grpSpPr>
        <p:sp>
          <p:nvSpPr>
            <p:cNvPr id="8915" name="Google Shape;8915;p6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66"/>
          <p:cNvGrpSpPr/>
          <p:nvPr/>
        </p:nvGrpSpPr>
        <p:grpSpPr>
          <a:xfrm>
            <a:off x="2638078" y="3883547"/>
            <a:ext cx="1304609" cy="294074"/>
            <a:chOff x="2658741" y="4097347"/>
            <a:chExt cx="1304609" cy="294074"/>
          </a:xfrm>
        </p:grpSpPr>
        <p:grpSp>
          <p:nvGrpSpPr>
            <p:cNvPr id="8921" name="Google Shape;8921;p66"/>
            <p:cNvGrpSpPr/>
            <p:nvPr/>
          </p:nvGrpSpPr>
          <p:grpSpPr>
            <a:xfrm>
              <a:off x="2658741" y="4097347"/>
              <a:ext cx="118572" cy="294074"/>
              <a:chOff x="3343310" y="4475555"/>
              <a:chExt cx="127717" cy="316753"/>
            </a:xfrm>
          </p:grpSpPr>
          <p:sp>
            <p:nvSpPr>
              <p:cNvPr id="8922" name="Google Shape;8922;p6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66"/>
            <p:cNvGrpSpPr/>
            <p:nvPr/>
          </p:nvGrpSpPr>
          <p:grpSpPr>
            <a:xfrm>
              <a:off x="3815519" y="4098388"/>
              <a:ext cx="147831" cy="291991"/>
              <a:chOff x="3527539" y="4476677"/>
              <a:chExt cx="159232" cy="314510"/>
            </a:xfrm>
          </p:grpSpPr>
          <p:sp>
            <p:nvSpPr>
              <p:cNvPr id="8925" name="Google Shape;8925;p6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66"/>
            <p:cNvGrpSpPr/>
            <p:nvPr/>
          </p:nvGrpSpPr>
          <p:grpSpPr>
            <a:xfrm>
              <a:off x="3511696" y="4098388"/>
              <a:ext cx="147831" cy="291991"/>
              <a:chOff x="3527539" y="4476677"/>
              <a:chExt cx="159232" cy="314510"/>
            </a:xfrm>
          </p:grpSpPr>
          <p:sp>
            <p:nvSpPr>
              <p:cNvPr id="8928" name="Google Shape;8928;p6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66"/>
            <p:cNvGrpSpPr/>
            <p:nvPr/>
          </p:nvGrpSpPr>
          <p:grpSpPr>
            <a:xfrm>
              <a:off x="3207874" y="4098388"/>
              <a:ext cx="147831" cy="291991"/>
              <a:chOff x="3527539" y="4476677"/>
              <a:chExt cx="159232" cy="314510"/>
            </a:xfrm>
          </p:grpSpPr>
          <p:sp>
            <p:nvSpPr>
              <p:cNvPr id="8931" name="Google Shape;8931;p6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66"/>
            <p:cNvGrpSpPr/>
            <p:nvPr/>
          </p:nvGrpSpPr>
          <p:grpSpPr>
            <a:xfrm>
              <a:off x="2933305" y="4097347"/>
              <a:ext cx="118572" cy="294074"/>
              <a:chOff x="3343310" y="4475555"/>
              <a:chExt cx="127717" cy="316753"/>
            </a:xfrm>
          </p:grpSpPr>
          <p:sp>
            <p:nvSpPr>
              <p:cNvPr id="8934" name="Google Shape;8934;p6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6" name="Google Shape;8936;p66"/>
          <p:cNvGrpSpPr/>
          <p:nvPr/>
        </p:nvGrpSpPr>
        <p:grpSpPr>
          <a:xfrm>
            <a:off x="4256908" y="1866669"/>
            <a:ext cx="1433821" cy="191501"/>
            <a:chOff x="4273350" y="2080469"/>
            <a:chExt cx="1433821" cy="191501"/>
          </a:xfrm>
        </p:grpSpPr>
        <p:grpSp>
          <p:nvGrpSpPr>
            <p:cNvPr id="8937" name="Google Shape;8937;p66"/>
            <p:cNvGrpSpPr/>
            <p:nvPr/>
          </p:nvGrpSpPr>
          <p:grpSpPr>
            <a:xfrm>
              <a:off x="4273350" y="2080469"/>
              <a:ext cx="1433821" cy="0"/>
              <a:chOff x="5224975" y="2962250"/>
              <a:chExt cx="1544400" cy="0"/>
            </a:xfrm>
          </p:grpSpPr>
          <p:cxnSp>
            <p:nvCxnSpPr>
              <p:cNvPr id="8938" name="Google Shape;8938;p6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9" name="Google Shape;8939;p6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40" name="Google Shape;8940;p66"/>
            <p:cNvGrpSpPr/>
            <p:nvPr/>
          </p:nvGrpSpPr>
          <p:grpSpPr>
            <a:xfrm>
              <a:off x="4273350" y="2271969"/>
              <a:ext cx="1433821" cy="0"/>
              <a:chOff x="5224975" y="2962250"/>
              <a:chExt cx="1544400" cy="0"/>
            </a:xfrm>
          </p:grpSpPr>
          <p:cxnSp>
            <p:nvCxnSpPr>
              <p:cNvPr id="8941" name="Google Shape;8941;p6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42" name="Google Shape;8942;p6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43" name="Google Shape;8943;p66"/>
          <p:cNvGrpSpPr/>
          <p:nvPr/>
        </p:nvGrpSpPr>
        <p:grpSpPr>
          <a:xfrm>
            <a:off x="4258463" y="969236"/>
            <a:ext cx="1430711" cy="743389"/>
            <a:chOff x="5159450" y="1919950"/>
            <a:chExt cx="1541050" cy="862500"/>
          </a:xfrm>
        </p:grpSpPr>
        <p:sp>
          <p:nvSpPr>
            <p:cNvPr id="8944" name="Google Shape;8944;p6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45" name="Google Shape;8945;p66"/>
            <p:cNvGrpSpPr/>
            <p:nvPr/>
          </p:nvGrpSpPr>
          <p:grpSpPr>
            <a:xfrm>
              <a:off x="5159450" y="1919950"/>
              <a:ext cx="1541050" cy="862500"/>
              <a:chOff x="5159450" y="1919950"/>
              <a:chExt cx="1541050" cy="862500"/>
            </a:xfrm>
          </p:grpSpPr>
          <p:cxnSp>
            <p:nvCxnSpPr>
              <p:cNvPr id="8946" name="Google Shape;8946;p6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47" name="Google Shape;8947;p6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48" name="Google Shape;8948;p66"/>
          <p:cNvGrpSpPr/>
          <p:nvPr/>
        </p:nvGrpSpPr>
        <p:grpSpPr>
          <a:xfrm>
            <a:off x="4248577" y="2192564"/>
            <a:ext cx="1450484" cy="1052087"/>
            <a:chOff x="5230575" y="1554475"/>
            <a:chExt cx="2137150" cy="1550150"/>
          </a:xfrm>
        </p:grpSpPr>
        <p:sp>
          <p:nvSpPr>
            <p:cNvPr id="8949" name="Google Shape;8949;p6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66"/>
          <p:cNvGrpSpPr/>
          <p:nvPr/>
        </p:nvGrpSpPr>
        <p:grpSpPr>
          <a:xfrm rot="10800000">
            <a:off x="4265127" y="3284753"/>
            <a:ext cx="1417383" cy="887946"/>
            <a:chOff x="5645403" y="2920021"/>
            <a:chExt cx="2650800" cy="2180614"/>
          </a:xfrm>
        </p:grpSpPr>
        <p:sp>
          <p:nvSpPr>
            <p:cNvPr id="8963" name="Google Shape;8963;p6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4" name="Google Shape;8964;p66"/>
            <p:cNvCxnSpPr>
              <a:stCxn id="8963"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65" name="Google Shape;8965;p6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6" name="Google Shape;8966;p66"/>
            <p:cNvCxnSpPr>
              <a:endCxn id="8965"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967" name="Google Shape;8967;p6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8" name="Google Shape;8968;p66"/>
            <p:cNvCxnSpPr>
              <a:stCxn id="8967"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69" name="Google Shape;8969;p6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0" name="Google Shape;8970;p66"/>
            <p:cNvCxnSpPr>
              <a:endCxn id="8969"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71" name="Google Shape;8971;p66"/>
          <p:cNvGrpSpPr/>
          <p:nvPr/>
        </p:nvGrpSpPr>
        <p:grpSpPr>
          <a:xfrm>
            <a:off x="7365487" y="2188108"/>
            <a:ext cx="1071743" cy="1021579"/>
            <a:chOff x="7189833" y="2022667"/>
            <a:chExt cx="1251159" cy="1192597"/>
          </a:xfrm>
        </p:grpSpPr>
        <p:sp>
          <p:nvSpPr>
            <p:cNvPr id="8972" name="Google Shape;8972;p6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66"/>
          <p:cNvGrpSpPr/>
          <p:nvPr/>
        </p:nvGrpSpPr>
        <p:grpSpPr>
          <a:xfrm>
            <a:off x="706758" y="2614515"/>
            <a:ext cx="1695374" cy="1560837"/>
            <a:chOff x="727421" y="2828315"/>
            <a:chExt cx="1695374" cy="1560837"/>
          </a:xfrm>
        </p:grpSpPr>
        <p:grpSp>
          <p:nvGrpSpPr>
            <p:cNvPr id="8977" name="Google Shape;8977;p66"/>
            <p:cNvGrpSpPr/>
            <p:nvPr/>
          </p:nvGrpSpPr>
          <p:grpSpPr>
            <a:xfrm>
              <a:off x="819108" y="2882501"/>
              <a:ext cx="103104" cy="1426186"/>
              <a:chOff x="4674013" y="3100904"/>
              <a:chExt cx="122758" cy="1698043"/>
            </a:xfrm>
          </p:grpSpPr>
          <p:sp>
            <p:nvSpPr>
              <p:cNvPr id="8978" name="Google Shape;8978;p6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66"/>
            <p:cNvGrpSpPr/>
            <p:nvPr/>
          </p:nvGrpSpPr>
          <p:grpSpPr>
            <a:xfrm>
              <a:off x="1062475" y="2882501"/>
              <a:ext cx="103104" cy="1426186"/>
              <a:chOff x="4940438" y="3100904"/>
              <a:chExt cx="122758" cy="1698043"/>
            </a:xfrm>
          </p:grpSpPr>
          <p:sp>
            <p:nvSpPr>
              <p:cNvPr id="8986" name="Google Shape;8986;p6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66"/>
            <p:cNvGrpSpPr/>
            <p:nvPr/>
          </p:nvGrpSpPr>
          <p:grpSpPr>
            <a:xfrm>
              <a:off x="1299324" y="2882501"/>
              <a:ext cx="103104" cy="1426186"/>
              <a:chOff x="5206863" y="3100904"/>
              <a:chExt cx="122758" cy="1698043"/>
            </a:xfrm>
          </p:grpSpPr>
          <p:sp>
            <p:nvSpPr>
              <p:cNvPr id="8994" name="Google Shape;8994;p6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66"/>
            <p:cNvGrpSpPr/>
            <p:nvPr/>
          </p:nvGrpSpPr>
          <p:grpSpPr>
            <a:xfrm>
              <a:off x="1786057" y="2882501"/>
              <a:ext cx="103104" cy="1426186"/>
              <a:chOff x="6006138" y="3143629"/>
              <a:chExt cx="122758" cy="1698043"/>
            </a:xfrm>
          </p:grpSpPr>
          <p:sp>
            <p:nvSpPr>
              <p:cNvPr id="9002" name="Google Shape;9002;p6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66"/>
            <p:cNvGrpSpPr/>
            <p:nvPr/>
          </p:nvGrpSpPr>
          <p:grpSpPr>
            <a:xfrm>
              <a:off x="2029422" y="2882501"/>
              <a:ext cx="103104" cy="1426186"/>
              <a:chOff x="6805413" y="3100904"/>
              <a:chExt cx="122758" cy="1698043"/>
            </a:xfrm>
          </p:grpSpPr>
          <p:sp>
            <p:nvSpPr>
              <p:cNvPr id="9010" name="Google Shape;9010;p6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66"/>
            <p:cNvGrpSpPr/>
            <p:nvPr/>
          </p:nvGrpSpPr>
          <p:grpSpPr>
            <a:xfrm>
              <a:off x="727421" y="2828315"/>
              <a:ext cx="1695374" cy="1560837"/>
              <a:chOff x="734799" y="2782450"/>
              <a:chExt cx="1571100" cy="1577400"/>
            </a:xfrm>
          </p:grpSpPr>
          <p:cxnSp>
            <p:nvCxnSpPr>
              <p:cNvPr id="9018" name="Google Shape;9018;p6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19" name="Google Shape;9019;p6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20" name="Google Shape;9020;p66"/>
            <p:cNvGrpSpPr/>
            <p:nvPr/>
          </p:nvGrpSpPr>
          <p:grpSpPr>
            <a:xfrm>
              <a:off x="2272795" y="2882501"/>
              <a:ext cx="103104" cy="1426186"/>
              <a:chOff x="5206863" y="3100904"/>
              <a:chExt cx="122758" cy="1698043"/>
            </a:xfrm>
          </p:grpSpPr>
          <p:sp>
            <p:nvSpPr>
              <p:cNvPr id="9021" name="Google Shape;9021;p6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66"/>
            <p:cNvGrpSpPr/>
            <p:nvPr/>
          </p:nvGrpSpPr>
          <p:grpSpPr>
            <a:xfrm>
              <a:off x="1542694" y="2882501"/>
              <a:ext cx="103104" cy="1426186"/>
              <a:chOff x="6006138" y="3143629"/>
              <a:chExt cx="122758" cy="1698043"/>
            </a:xfrm>
          </p:grpSpPr>
          <p:sp>
            <p:nvSpPr>
              <p:cNvPr id="9029" name="Google Shape;9029;p6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66"/>
          <p:cNvGrpSpPr/>
          <p:nvPr/>
        </p:nvGrpSpPr>
        <p:grpSpPr>
          <a:xfrm>
            <a:off x="5915338" y="2192087"/>
            <a:ext cx="1248543" cy="1025319"/>
            <a:chOff x="5183758" y="1210600"/>
            <a:chExt cx="3605380" cy="2960783"/>
          </a:xfrm>
        </p:grpSpPr>
        <p:sp>
          <p:nvSpPr>
            <p:cNvPr id="9037" name="Google Shape;9037;p6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1" name="Google Shape;9041;p6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42" name="Google Shape;9042;p6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43" name="Google Shape;9043;p6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44" name="Google Shape;9044;p6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45" name="Google Shape;9045;p6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66"/>
          <p:cNvGrpSpPr/>
          <p:nvPr/>
        </p:nvGrpSpPr>
        <p:grpSpPr>
          <a:xfrm>
            <a:off x="5772399" y="3330404"/>
            <a:ext cx="2664831" cy="843440"/>
            <a:chOff x="5916567" y="1099697"/>
            <a:chExt cx="2556683" cy="809211"/>
          </a:xfrm>
        </p:grpSpPr>
        <p:sp>
          <p:nvSpPr>
            <p:cNvPr id="9047" name="Google Shape;9047;p6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66"/>
          <p:cNvGrpSpPr/>
          <p:nvPr/>
        </p:nvGrpSpPr>
        <p:grpSpPr>
          <a:xfrm>
            <a:off x="5879940" y="979263"/>
            <a:ext cx="1299851" cy="1023338"/>
            <a:chOff x="5900602" y="1193063"/>
            <a:chExt cx="1299851" cy="1023338"/>
          </a:xfrm>
        </p:grpSpPr>
        <p:grpSp>
          <p:nvGrpSpPr>
            <p:cNvPr id="9056" name="Google Shape;9056;p66"/>
            <p:cNvGrpSpPr/>
            <p:nvPr/>
          </p:nvGrpSpPr>
          <p:grpSpPr>
            <a:xfrm>
              <a:off x="6743564" y="1193063"/>
              <a:ext cx="456889" cy="700379"/>
              <a:chOff x="6743564" y="1193063"/>
              <a:chExt cx="456889" cy="700379"/>
            </a:xfrm>
          </p:grpSpPr>
          <p:grpSp>
            <p:nvGrpSpPr>
              <p:cNvPr id="9057" name="Google Shape;9057;p66"/>
              <p:cNvGrpSpPr/>
              <p:nvPr/>
            </p:nvGrpSpPr>
            <p:grpSpPr>
              <a:xfrm>
                <a:off x="6743564" y="1690731"/>
                <a:ext cx="214402" cy="202710"/>
                <a:chOff x="6743564" y="1690731"/>
                <a:chExt cx="214402" cy="202710"/>
              </a:xfrm>
            </p:grpSpPr>
            <p:sp>
              <p:nvSpPr>
                <p:cNvPr id="9058" name="Google Shape;9058;p6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66"/>
              <p:cNvGrpSpPr/>
              <p:nvPr/>
            </p:nvGrpSpPr>
            <p:grpSpPr>
              <a:xfrm>
                <a:off x="6915505" y="1193063"/>
                <a:ext cx="284947" cy="589637"/>
                <a:chOff x="6915505" y="1193063"/>
                <a:chExt cx="284947" cy="589637"/>
              </a:xfrm>
            </p:grpSpPr>
            <p:sp>
              <p:nvSpPr>
                <p:cNvPr id="9061" name="Google Shape;9061;p6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2" name="Google Shape;9062;p6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63" name="Google Shape;9063;p66"/>
            <p:cNvGrpSpPr/>
            <p:nvPr/>
          </p:nvGrpSpPr>
          <p:grpSpPr>
            <a:xfrm>
              <a:off x="6520337" y="1193063"/>
              <a:ext cx="341815" cy="801589"/>
              <a:chOff x="6520337" y="1193063"/>
              <a:chExt cx="341815" cy="801589"/>
            </a:xfrm>
          </p:grpSpPr>
          <p:grpSp>
            <p:nvGrpSpPr>
              <p:cNvPr id="9064" name="Google Shape;9064;p66"/>
              <p:cNvGrpSpPr/>
              <p:nvPr/>
            </p:nvGrpSpPr>
            <p:grpSpPr>
              <a:xfrm>
                <a:off x="6520337" y="1589527"/>
                <a:ext cx="213950" cy="405125"/>
                <a:chOff x="6520337" y="1589527"/>
                <a:chExt cx="213950" cy="405125"/>
              </a:xfrm>
            </p:grpSpPr>
            <p:sp>
              <p:nvSpPr>
                <p:cNvPr id="9065" name="Google Shape;9065;p6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66"/>
              <p:cNvGrpSpPr/>
              <p:nvPr/>
            </p:nvGrpSpPr>
            <p:grpSpPr>
              <a:xfrm>
                <a:off x="6577204" y="1193063"/>
                <a:ext cx="284947" cy="453562"/>
                <a:chOff x="6577204" y="1193063"/>
                <a:chExt cx="284947" cy="453562"/>
              </a:xfrm>
            </p:grpSpPr>
            <p:sp>
              <p:nvSpPr>
                <p:cNvPr id="9068" name="Google Shape;9068;p6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9" name="Google Shape;9069;p6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70" name="Google Shape;9070;p66"/>
            <p:cNvGrpSpPr/>
            <p:nvPr/>
          </p:nvGrpSpPr>
          <p:grpSpPr>
            <a:xfrm>
              <a:off x="6238903" y="1193063"/>
              <a:ext cx="300475" cy="901782"/>
              <a:chOff x="6238903" y="1193063"/>
              <a:chExt cx="300475" cy="901782"/>
            </a:xfrm>
          </p:grpSpPr>
          <p:grpSp>
            <p:nvGrpSpPr>
              <p:cNvPr id="9071" name="Google Shape;9071;p66"/>
              <p:cNvGrpSpPr/>
              <p:nvPr/>
            </p:nvGrpSpPr>
            <p:grpSpPr>
              <a:xfrm>
                <a:off x="6290865" y="1489315"/>
                <a:ext cx="248514" cy="605530"/>
                <a:chOff x="6290865" y="1489315"/>
                <a:chExt cx="248514" cy="605530"/>
              </a:xfrm>
            </p:grpSpPr>
            <p:sp>
              <p:nvSpPr>
                <p:cNvPr id="9072" name="Google Shape;9072;p6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66"/>
              <p:cNvGrpSpPr/>
              <p:nvPr/>
            </p:nvGrpSpPr>
            <p:grpSpPr>
              <a:xfrm>
                <a:off x="6238903" y="1193063"/>
                <a:ext cx="284947" cy="327512"/>
                <a:chOff x="6238903" y="1193063"/>
                <a:chExt cx="284947" cy="327512"/>
              </a:xfrm>
            </p:grpSpPr>
            <p:sp>
              <p:nvSpPr>
                <p:cNvPr id="9075" name="Google Shape;9075;p6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6" name="Google Shape;9076;p6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77" name="Google Shape;9077;p66"/>
            <p:cNvGrpSpPr/>
            <p:nvPr/>
          </p:nvGrpSpPr>
          <p:grpSpPr>
            <a:xfrm>
              <a:off x="5900602" y="1193063"/>
              <a:ext cx="444345" cy="1023338"/>
              <a:chOff x="5900602" y="1193063"/>
              <a:chExt cx="444345" cy="1023338"/>
            </a:xfrm>
          </p:grpSpPr>
          <p:grpSp>
            <p:nvGrpSpPr>
              <p:cNvPr id="9078" name="Google Shape;9078;p66"/>
              <p:cNvGrpSpPr/>
              <p:nvPr/>
            </p:nvGrpSpPr>
            <p:grpSpPr>
              <a:xfrm>
                <a:off x="6046501" y="1367785"/>
                <a:ext cx="298446" cy="848616"/>
                <a:chOff x="6046501" y="1367785"/>
                <a:chExt cx="298446" cy="848616"/>
              </a:xfrm>
            </p:grpSpPr>
            <p:sp>
              <p:nvSpPr>
                <p:cNvPr id="9079" name="Google Shape;9079;p6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66"/>
              <p:cNvGrpSpPr/>
              <p:nvPr/>
            </p:nvGrpSpPr>
            <p:grpSpPr>
              <a:xfrm>
                <a:off x="5900602" y="1193063"/>
                <a:ext cx="284947" cy="182312"/>
                <a:chOff x="5900602" y="1193063"/>
                <a:chExt cx="284947" cy="182312"/>
              </a:xfrm>
            </p:grpSpPr>
            <p:sp>
              <p:nvSpPr>
                <p:cNvPr id="9082" name="Google Shape;9082;p6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3" name="Google Shape;9083;p6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84" name="Google Shape;9084;p66"/>
          <p:cNvGrpSpPr/>
          <p:nvPr/>
        </p:nvGrpSpPr>
        <p:grpSpPr>
          <a:xfrm>
            <a:off x="7217822" y="979408"/>
            <a:ext cx="1219413" cy="1051365"/>
            <a:chOff x="7287122" y="1165658"/>
            <a:chExt cx="1219413" cy="1051365"/>
          </a:xfrm>
        </p:grpSpPr>
        <p:grpSp>
          <p:nvGrpSpPr>
            <p:cNvPr id="9085" name="Google Shape;9085;p66"/>
            <p:cNvGrpSpPr/>
            <p:nvPr/>
          </p:nvGrpSpPr>
          <p:grpSpPr>
            <a:xfrm>
              <a:off x="7287122" y="1969723"/>
              <a:ext cx="1219413" cy="247300"/>
              <a:chOff x="7287122" y="1969723"/>
              <a:chExt cx="1219413" cy="247300"/>
            </a:xfrm>
          </p:grpSpPr>
          <p:sp>
            <p:nvSpPr>
              <p:cNvPr id="9086" name="Google Shape;9086;p6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7" name="Google Shape;9087;p66"/>
              <p:cNvGrpSpPr/>
              <p:nvPr/>
            </p:nvGrpSpPr>
            <p:grpSpPr>
              <a:xfrm>
                <a:off x="7287122" y="2063892"/>
                <a:ext cx="1151753" cy="73428"/>
                <a:chOff x="7287122" y="2063892"/>
                <a:chExt cx="1151753" cy="73428"/>
              </a:xfrm>
            </p:grpSpPr>
            <p:sp>
              <p:nvSpPr>
                <p:cNvPr id="9088" name="Google Shape;9088;p6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9" name="Google Shape;9089;p6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90" name="Google Shape;9090;p66"/>
            <p:cNvGrpSpPr/>
            <p:nvPr/>
          </p:nvGrpSpPr>
          <p:grpSpPr>
            <a:xfrm>
              <a:off x="7287122" y="1712201"/>
              <a:ext cx="1219403" cy="246767"/>
              <a:chOff x="7287122" y="1712201"/>
              <a:chExt cx="1219403" cy="246767"/>
            </a:xfrm>
          </p:grpSpPr>
          <p:sp>
            <p:nvSpPr>
              <p:cNvPr id="9091" name="Google Shape;9091;p6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2" name="Google Shape;9092;p66"/>
              <p:cNvGrpSpPr/>
              <p:nvPr/>
            </p:nvGrpSpPr>
            <p:grpSpPr>
              <a:xfrm>
                <a:off x="7287122" y="1842861"/>
                <a:ext cx="1005303" cy="73419"/>
                <a:chOff x="7287122" y="1842861"/>
                <a:chExt cx="1005303" cy="73419"/>
              </a:xfrm>
            </p:grpSpPr>
            <p:sp>
              <p:nvSpPr>
                <p:cNvPr id="9093" name="Google Shape;9093;p6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4" name="Google Shape;9094;p6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95" name="Google Shape;9095;p66"/>
            <p:cNvGrpSpPr/>
            <p:nvPr/>
          </p:nvGrpSpPr>
          <p:grpSpPr>
            <a:xfrm>
              <a:off x="7287122" y="1447520"/>
              <a:ext cx="1219403" cy="286667"/>
              <a:chOff x="7287122" y="1447520"/>
              <a:chExt cx="1219403" cy="286667"/>
            </a:xfrm>
          </p:grpSpPr>
          <p:sp>
            <p:nvSpPr>
              <p:cNvPr id="9096" name="Google Shape;9096;p6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7" name="Google Shape;9097;p66"/>
              <p:cNvGrpSpPr/>
              <p:nvPr/>
            </p:nvGrpSpPr>
            <p:grpSpPr>
              <a:xfrm>
                <a:off x="7287122" y="1581977"/>
                <a:ext cx="852803" cy="73428"/>
                <a:chOff x="7287122" y="1581977"/>
                <a:chExt cx="852803" cy="73428"/>
              </a:xfrm>
            </p:grpSpPr>
            <p:sp>
              <p:nvSpPr>
                <p:cNvPr id="9098" name="Google Shape;9098;p6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9" name="Google Shape;9099;p6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00" name="Google Shape;9100;p66"/>
            <p:cNvGrpSpPr/>
            <p:nvPr/>
          </p:nvGrpSpPr>
          <p:grpSpPr>
            <a:xfrm>
              <a:off x="7287122" y="1165658"/>
              <a:ext cx="1219403" cy="344253"/>
              <a:chOff x="7287122" y="1165658"/>
              <a:chExt cx="1219403" cy="344253"/>
            </a:xfrm>
          </p:grpSpPr>
          <p:sp>
            <p:nvSpPr>
              <p:cNvPr id="9101" name="Google Shape;9101;p6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6"/>
              <p:cNvGrpSpPr/>
              <p:nvPr/>
            </p:nvGrpSpPr>
            <p:grpSpPr>
              <a:xfrm>
                <a:off x="7287122" y="1341025"/>
                <a:ext cx="695703" cy="73419"/>
                <a:chOff x="7287122" y="1341025"/>
                <a:chExt cx="695703" cy="73419"/>
              </a:xfrm>
            </p:grpSpPr>
            <p:sp>
              <p:nvSpPr>
                <p:cNvPr id="9103" name="Google Shape;9103;p6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4" name="Google Shape;9104;p6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40"/>
        <p:cNvGrpSpPr/>
        <p:nvPr/>
      </p:nvGrpSpPr>
      <p:grpSpPr>
        <a:xfrm>
          <a:off x="0" y="0"/>
          <a:ext cx="0" cy="0"/>
          <a:chOff x="0" y="0"/>
          <a:chExt cx="0" cy="0"/>
        </a:xfrm>
      </p:grpSpPr>
      <p:sp>
        <p:nvSpPr>
          <p:cNvPr id="241" name="Google Shape;241;p31"/>
          <p:cNvSpPr txBox="1">
            <a:spLocks noGrp="1"/>
          </p:cNvSpPr>
          <p:nvPr>
            <p:ph type="title"/>
          </p:nvPr>
        </p:nvSpPr>
        <p:spPr>
          <a:xfrm>
            <a:off x="872400" y="537575"/>
            <a:ext cx="7384500" cy="62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ru-RU" altLang="zh-CN" dirty="0"/>
              <a:t>                   </a:t>
            </a:r>
            <a:r>
              <a:rPr lang="zh-CN" altLang="en-US" dirty="0"/>
              <a:t>简 历</a:t>
            </a:r>
            <a:r>
              <a:rPr lang="ru-RU" altLang="zh-CN" dirty="0"/>
              <a:t>    </a:t>
            </a:r>
            <a:r>
              <a:rPr lang="ru-RU" altLang="zh-CN" dirty="0" err="1"/>
              <a:t>Түйіндеме</a:t>
            </a:r>
            <a:endParaRPr dirty="0"/>
          </a:p>
        </p:txBody>
      </p:sp>
      <p:sp>
        <p:nvSpPr>
          <p:cNvPr id="242" name="Google Shape;242;p31"/>
          <p:cNvSpPr txBox="1">
            <a:spLocks noGrp="1"/>
          </p:cNvSpPr>
          <p:nvPr>
            <p:ph type="body" idx="1"/>
          </p:nvPr>
        </p:nvSpPr>
        <p:spPr>
          <a:xfrm>
            <a:off x="872400" y="1178825"/>
            <a:ext cx="7384500" cy="336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zh-CN" altLang="en-US" dirty="0"/>
              <a:t>一、训练重点</a:t>
            </a:r>
            <a:r>
              <a:rPr lang="kk-KZ" altLang="zh-CN" dirty="0"/>
              <a:t>    Тренингтің негізгі бағыты</a:t>
            </a:r>
          </a:p>
          <a:p>
            <a:pPr marL="0" lvl="0" indent="0" algn="l" rtl="0">
              <a:spcBef>
                <a:spcPts val="0"/>
              </a:spcBef>
              <a:spcAft>
                <a:spcPts val="0"/>
              </a:spcAft>
              <a:buClr>
                <a:schemeClr val="dk1"/>
              </a:buClr>
              <a:buSzPts val="1100"/>
              <a:buFont typeface="Arial"/>
              <a:buNone/>
            </a:pPr>
            <a:endParaRPr lang="kk-KZ" altLang="zh-CN" dirty="0"/>
          </a:p>
          <a:p>
            <a:pPr marL="228600" lvl="0" indent="-228600" algn="l" rtl="0">
              <a:spcBef>
                <a:spcPts val="0"/>
              </a:spcBef>
              <a:spcAft>
                <a:spcPts val="0"/>
              </a:spcAft>
              <a:buClr>
                <a:schemeClr val="dk1"/>
              </a:buClr>
              <a:buSzPts val="1100"/>
              <a:buFont typeface="Arial"/>
              <a:buAutoNum type="arabicPeriod"/>
            </a:pPr>
            <a:r>
              <a:rPr lang="zh-CN" altLang="en-US" sz="1600" dirty="0"/>
              <a:t>学写个人简历填写个人简历表</a:t>
            </a:r>
            <a:r>
              <a:rPr lang="kk-KZ" altLang="zh-CN" sz="1600" dirty="0"/>
              <a:t>   Түйіндеме жазуды үйрену </a:t>
            </a:r>
          </a:p>
          <a:p>
            <a:pPr marL="0" lvl="0" indent="0" algn="l" rtl="0">
              <a:spcBef>
                <a:spcPts val="0"/>
              </a:spcBef>
              <a:spcAft>
                <a:spcPts val="0"/>
              </a:spcAft>
              <a:buClr>
                <a:schemeClr val="dk1"/>
              </a:buClr>
              <a:buSzPts val="1100"/>
              <a:buNone/>
            </a:pPr>
            <a:r>
              <a:rPr lang="en-US" altLang="zh-CN" sz="1600" dirty="0"/>
              <a:t>2. </a:t>
            </a:r>
            <a:r>
              <a:rPr lang="zh-CN" altLang="en-US" sz="1600" dirty="0"/>
              <a:t>怎样使用标点符号</a:t>
            </a:r>
            <a:r>
              <a:rPr lang="kk-KZ" altLang="zh-CN" sz="1600" dirty="0"/>
              <a:t>  Тыныс белгілерін  қолдануды үйрену</a:t>
            </a:r>
          </a:p>
          <a:p>
            <a:pPr marL="0" lvl="0" indent="0" algn="l" rtl="0">
              <a:spcBef>
                <a:spcPts val="0"/>
              </a:spcBef>
              <a:spcAft>
                <a:spcPts val="0"/>
              </a:spcAft>
              <a:buClr>
                <a:schemeClr val="dk1"/>
              </a:buClr>
              <a:buSzPts val="1100"/>
              <a:buNone/>
            </a:pPr>
            <a:endParaRPr lang="kk-KZ" altLang="zh-CN" sz="1600" dirty="0"/>
          </a:p>
          <a:p>
            <a:pPr marL="342900" lvl="0" indent="-342900" algn="l" rtl="0">
              <a:spcBef>
                <a:spcPts val="0"/>
              </a:spcBef>
              <a:spcAft>
                <a:spcPts val="0"/>
              </a:spcAft>
              <a:buClr>
                <a:schemeClr val="dk1"/>
              </a:buClr>
              <a:buSzPts val="1100"/>
            </a:pPr>
            <a:r>
              <a:rPr lang="zh-CN" altLang="en-US" sz="1600" dirty="0"/>
              <a:t>简 历</a:t>
            </a:r>
            <a:r>
              <a:rPr lang="kk-KZ" altLang="zh-CN" sz="1600" dirty="0"/>
              <a:t>  </a:t>
            </a:r>
            <a:r>
              <a:rPr lang="en-US" altLang="zh-CN" sz="1600" dirty="0" err="1"/>
              <a:t>Jiǎnlì</a:t>
            </a:r>
            <a:r>
              <a:rPr lang="kk-KZ" altLang="zh-CN" sz="1600" dirty="0"/>
              <a:t>  </a:t>
            </a:r>
            <a:r>
              <a:rPr lang="zh-CN" altLang="en-US" sz="1600" dirty="0"/>
              <a:t>写简历，给公司发简历，填写简历</a:t>
            </a:r>
            <a:endParaRPr lang="en-US" altLang="zh-CN" sz="1600" dirty="0"/>
          </a:p>
          <a:p>
            <a:pPr marL="342900" lvl="0" indent="-342900" algn="l" rtl="0">
              <a:spcBef>
                <a:spcPts val="0"/>
              </a:spcBef>
              <a:spcAft>
                <a:spcPts val="0"/>
              </a:spcAft>
              <a:buClr>
                <a:schemeClr val="dk1"/>
              </a:buClr>
              <a:buSzPts val="1100"/>
            </a:pPr>
            <a:endParaRPr lang="en-US" altLang="zh-CN" sz="1600" dirty="0"/>
          </a:p>
          <a:p>
            <a:pPr marL="342900" lvl="0" indent="-342900" algn="l" rtl="0">
              <a:spcBef>
                <a:spcPts val="0"/>
              </a:spcBef>
              <a:spcAft>
                <a:spcPts val="0"/>
              </a:spcAft>
              <a:buClr>
                <a:schemeClr val="dk1"/>
              </a:buClr>
              <a:buSzPts val="1100"/>
            </a:pPr>
            <a:r>
              <a:rPr lang="zh-CN" altLang="en-US" sz="1600" dirty="0"/>
              <a:t>师范 </a:t>
            </a:r>
            <a:r>
              <a:rPr lang="en-US" altLang="zh-CN" sz="1600" dirty="0" err="1"/>
              <a:t>Shīfàn</a:t>
            </a:r>
            <a:r>
              <a:rPr lang="en-US" altLang="zh-CN" sz="1600" dirty="0"/>
              <a:t> </a:t>
            </a:r>
            <a:r>
              <a:rPr lang="zh-CN" sz="1800" dirty="0">
                <a:effectLst/>
                <a:latin typeface="Times New Roman" panose="02020603050405020304" pitchFamily="18" charset="0"/>
                <a:ea typeface="DengXian" panose="02010600030101010101" pitchFamily="2" charset="-122"/>
                <a:cs typeface="Times New Roman" panose="02020603050405020304" pitchFamily="18" charset="0"/>
              </a:rPr>
              <a:t>师范</a:t>
            </a:r>
            <a:r>
              <a:rPr lang="zh-CN" altLang="en-US" sz="1800" dirty="0">
                <a:effectLst/>
                <a:latin typeface="Times New Roman" panose="02020603050405020304" pitchFamily="18" charset="0"/>
                <a:ea typeface="DengXian" panose="02010600030101010101" pitchFamily="2" charset="-122"/>
                <a:cs typeface="Times New Roman" panose="02020603050405020304" pitchFamily="18" charset="0"/>
              </a:rPr>
              <a:t>大学，</a:t>
            </a:r>
            <a:r>
              <a:rPr lang="zh-CN" sz="1800" dirty="0">
                <a:effectLst/>
                <a:latin typeface="Times New Roman" panose="02020603050405020304" pitchFamily="18" charset="0"/>
                <a:ea typeface="DengXian" panose="02010600030101010101" pitchFamily="2" charset="-122"/>
                <a:cs typeface="Times New Roman" panose="02020603050405020304" pitchFamily="18" charset="0"/>
              </a:rPr>
              <a:t>师范</a:t>
            </a:r>
            <a:r>
              <a:rPr lang="zh-CN" altLang="en-US" sz="1800" dirty="0">
                <a:effectLst/>
                <a:latin typeface="Times New Roman" panose="02020603050405020304" pitchFamily="18" charset="0"/>
                <a:ea typeface="DengXian" panose="02010600030101010101" pitchFamily="2" charset="-122"/>
                <a:cs typeface="Times New Roman" panose="02020603050405020304" pitchFamily="18" charset="0"/>
              </a:rPr>
              <a:t>学院，</a:t>
            </a:r>
            <a:r>
              <a:rPr lang="zh-CN" sz="1800" dirty="0">
                <a:effectLst/>
                <a:latin typeface="Times New Roman" panose="02020603050405020304" pitchFamily="18" charset="0"/>
                <a:ea typeface="DengXian" panose="02010600030101010101" pitchFamily="2" charset="-122"/>
                <a:cs typeface="Times New Roman" panose="02020603050405020304" pitchFamily="18" charset="0"/>
              </a:rPr>
              <a:t>师范</a:t>
            </a:r>
            <a:r>
              <a:rPr lang="zh-CN" altLang="en-US" sz="1800" dirty="0">
                <a:effectLst/>
                <a:latin typeface="Times New Roman" panose="02020603050405020304" pitchFamily="18" charset="0"/>
                <a:ea typeface="DengXian" panose="02010600030101010101" pitchFamily="2" charset="-122"/>
                <a:cs typeface="Times New Roman" panose="02020603050405020304" pitchFamily="18" charset="0"/>
              </a:rPr>
              <a:t>学校</a:t>
            </a:r>
            <a:endParaRPr lang="en-US" altLang="zh-CN" sz="1800" dirty="0">
              <a:effectLst/>
              <a:latin typeface="Times New Roman" panose="02020603050405020304" pitchFamily="18" charset="0"/>
              <a:ea typeface="DengXian" panose="02010600030101010101" pitchFamily="2" charset="-122"/>
              <a:cs typeface="Times New Roman" panose="02020603050405020304" pitchFamily="18" charset="0"/>
            </a:endParaRPr>
          </a:p>
          <a:p>
            <a:pPr marL="342900" lvl="0" indent="-342900" algn="l" rtl="0">
              <a:spcBef>
                <a:spcPts val="0"/>
              </a:spcBef>
              <a:spcAft>
                <a:spcPts val="0"/>
              </a:spcAft>
              <a:buClr>
                <a:schemeClr val="dk1"/>
              </a:buClr>
              <a:buSzPts val="1100"/>
            </a:pPr>
            <a:endParaRPr lang="en-US" altLang="zh-CN" sz="1800" dirty="0">
              <a:latin typeface="Times New Roman" panose="02020603050405020304" pitchFamily="18" charset="0"/>
              <a:ea typeface="DengXian" panose="02010600030101010101" pitchFamily="2" charset="-122"/>
              <a:cs typeface="Times New Roman" panose="02020603050405020304" pitchFamily="18" charset="0"/>
            </a:endParaRPr>
          </a:p>
          <a:p>
            <a:pPr marL="342900" lvl="0" indent="-342900" algn="l" rtl="0">
              <a:spcBef>
                <a:spcPts val="0"/>
              </a:spcBef>
              <a:spcAft>
                <a:spcPts val="0"/>
              </a:spcAft>
              <a:buClr>
                <a:schemeClr val="dk1"/>
              </a:buClr>
              <a:buSzPts val="1100"/>
            </a:pPr>
            <a:r>
              <a:rPr lang="zh-CN" altLang="en-US" sz="1600" dirty="0"/>
              <a:t>学士 </a:t>
            </a:r>
            <a:r>
              <a:rPr lang="en-US" altLang="zh-CN" sz="1600" dirty="0" err="1"/>
              <a:t>Xuéshì</a:t>
            </a:r>
            <a:r>
              <a:rPr lang="en-US" altLang="zh-CN" sz="1600" dirty="0"/>
              <a:t> </a:t>
            </a:r>
          </a:p>
          <a:p>
            <a:pPr marL="342900" lvl="0" indent="-342900" algn="l" rtl="0">
              <a:spcBef>
                <a:spcPts val="0"/>
              </a:spcBef>
              <a:spcAft>
                <a:spcPts val="0"/>
              </a:spcAft>
              <a:buClr>
                <a:schemeClr val="dk1"/>
              </a:buClr>
              <a:buSzPts val="1100"/>
            </a:pPr>
            <a:endParaRPr lang="kk-KZ" altLang="zh-CN" sz="1600" dirty="0"/>
          </a:p>
          <a:p>
            <a:pPr marL="0" lvl="0" indent="0" algn="l" rtl="0">
              <a:spcBef>
                <a:spcPts val="0"/>
              </a:spcBef>
              <a:spcAft>
                <a:spcPts val="0"/>
              </a:spcAft>
              <a:buClr>
                <a:schemeClr val="dk1"/>
              </a:buClr>
              <a:buSzPts val="1100"/>
              <a:buNone/>
            </a:pPr>
            <a:endParaRPr dirty="0"/>
          </a:p>
        </p:txBody>
      </p:sp>
      <p:sp>
        <p:nvSpPr>
          <p:cNvPr id="243" name="Google Shape;243;p31"/>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244" name="Google Shape;244;p31"/>
          <p:cNvSpPr/>
          <p:nvPr/>
        </p:nvSpPr>
        <p:spPr>
          <a:xfrm rot="5400000">
            <a:off x="8607000" y="832200"/>
            <a:ext cx="177300" cy="177300"/>
          </a:xfrm>
          <a:prstGeom prst="ellipse">
            <a:avLst/>
          </a:prstGeom>
          <a:gradFill>
            <a:gsLst>
              <a:gs pos="0">
                <a:srgbClr val="6AE0E1"/>
              </a:gs>
              <a:gs pos="65000">
                <a:srgbClr val="E3EBEB">
                  <a:alpha val="11764"/>
                </a:srgbClr>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245" name="Google Shape;245;p31"/>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246" name="Google Shape;246;p31"/>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247" name="Google Shape;247;p31"/>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248" name="Google Shape;248;p31"/>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249" name="Google Shape;249;p31"/>
          <p:cNvSpPr txBox="1">
            <a:spLocks noGrp="1"/>
          </p:cNvSpPr>
          <p:nvPr>
            <p:ph type="subTitle" idx="4294967295"/>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250" name="Google Shape;250;p31"/>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251" name="Google Shape;251;p31"/>
          <p:cNvSpPr txBox="1">
            <a:spLocks noGrp="1"/>
          </p:cNvSpPr>
          <p:nvPr>
            <p:ph type="subTitle" idx="4294967295"/>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08"/>
        <p:cNvGrpSpPr/>
        <p:nvPr/>
      </p:nvGrpSpPr>
      <p:grpSpPr>
        <a:xfrm>
          <a:off x="0" y="0"/>
          <a:ext cx="0" cy="0"/>
          <a:chOff x="0" y="0"/>
          <a:chExt cx="0" cy="0"/>
        </a:xfrm>
      </p:grpSpPr>
      <p:grpSp>
        <p:nvGrpSpPr>
          <p:cNvPr id="9109" name="Google Shape;9109;p67"/>
          <p:cNvGrpSpPr/>
          <p:nvPr/>
        </p:nvGrpSpPr>
        <p:grpSpPr>
          <a:xfrm>
            <a:off x="866243" y="2291587"/>
            <a:ext cx="415546" cy="355053"/>
            <a:chOff x="866243" y="2291587"/>
            <a:chExt cx="415546" cy="355053"/>
          </a:xfrm>
        </p:grpSpPr>
        <p:sp>
          <p:nvSpPr>
            <p:cNvPr id="9110" name="Google Shape;9110;p6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5" name="Google Shape;9115;p67"/>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6" name="Google Shape;9116;p67"/>
          <p:cNvGrpSpPr/>
          <p:nvPr/>
        </p:nvGrpSpPr>
        <p:grpSpPr>
          <a:xfrm>
            <a:off x="1958520" y="2302574"/>
            <a:ext cx="359213" cy="327807"/>
            <a:chOff x="1958520" y="2302574"/>
            <a:chExt cx="359213" cy="327807"/>
          </a:xfrm>
        </p:grpSpPr>
        <p:sp>
          <p:nvSpPr>
            <p:cNvPr id="9117" name="Google Shape;9117;p6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67"/>
          <p:cNvGrpSpPr/>
          <p:nvPr/>
        </p:nvGrpSpPr>
        <p:grpSpPr>
          <a:xfrm>
            <a:off x="2579882" y="2287427"/>
            <a:ext cx="207582" cy="359594"/>
            <a:chOff x="2656082" y="2287427"/>
            <a:chExt cx="207582" cy="359594"/>
          </a:xfrm>
        </p:grpSpPr>
        <p:sp>
          <p:nvSpPr>
            <p:cNvPr id="9121" name="Google Shape;9121;p6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67"/>
          <p:cNvGrpSpPr/>
          <p:nvPr/>
        </p:nvGrpSpPr>
        <p:grpSpPr>
          <a:xfrm>
            <a:off x="3049653" y="2321468"/>
            <a:ext cx="362991" cy="290018"/>
            <a:chOff x="3049653" y="2321468"/>
            <a:chExt cx="362991" cy="290018"/>
          </a:xfrm>
        </p:grpSpPr>
        <p:sp>
          <p:nvSpPr>
            <p:cNvPr id="9126" name="Google Shape;9126;p6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67"/>
          <p:cNvGrpSpPr/>
          <p:nvPr/>
        </p:nvGrpSpPr>
        <p:grpSpPr>
          <a:xfrm>
            <a:off x="3564243" y="2289904"/>
            <a:ext cx="422342" cy="355243"/>
            <a:chOff x="3564243" y="2289904"/>
            <a:chExt cx="422342" cy="355243"/>
          </a:xfrm>
        </p:grpSpPr>
        <p:sp>
          <p:nvSpPr>
            <p:cNvPr id="9131" name="Google Shape;9131;p6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6" name="Google Shape;9136;p67"/>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7" name="Google Shape;9137;p67"/>
          <p:cNvGrpSpPr/>
          <p:nvPr/>
        </p:nvGrpSpPr>
        <p:grpSpPr>
          <a:xfrm>
            <a:off x="4687894" y="2289713"/>
            <a:ext cx="359594" cy="353909"/>
            <a:chOff x="4687894" y="2289713"/>
            <a:chExt cx="359594" cy="353909"/>
          </a:xfrm>
        </p:grpSpPr>
        <p:sp>
          <p:nvSpPr>
            <p:cNvPr id="9138" name="Google Shape;9138;p6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1" name="Google Shape;9141;p67"/>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2" name="Google Shape;9142;p67"/>
          <p:cNvGrpSpPr/>
          <p:nvPr/>
        </p:nvGrpSpPr>
        <p:grpSpPr>
          <a:xfrm>
            <a:off x="6372624" y="2308227"/>
            <a:ext cx="263567" cy="317614"/>
            <a:chOff x="6421399" y="2308227"/>
            <a:chExt cx="263567" cy="317614"/>
          </a:xfrm>
        </p:grpSpPr>
        <p:sp>
          <p:nvSpPr>
            <p:cNvPr id="9143" name="Google Shape;9143;p6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7"/>
          <p:cNvGrpSpPr/>
          <p:nvPr/>
        </p:nvGrpSpPr>
        <p:grpSpPr>
          <a:xfrm>
            <a:off x="6870193" y="2295620"/>
            <a:ext cx="360356" cy="343462"/>
            <a:chOff x="6870193" y="2295620"/>
            <a:chExt cx="360356" cy="343462"/>
          </a:xfrm>
        </p:grpSpPr>
        <p:sp>
          <p:nvSpPr>
            <p:cNvPr id="9148" name="Google Shape;9148;p6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67"/>
          <p:cNvGrpSpPr/>
          <p:nvPr/>
        </p:nvGrpSpPr>
        <p:grpSpPr>
          <a:xfrm>
            <a:off x="7441465" y="2302860"/>
            <a:ext cx="342192" cy="327140"/>
            <a:chOff x="7441465" y="2302860"/>
            <a:chExt cx="342192" cy="327140"/>
          </a:xfrm>
        </p:grpSpPr>
        <p:sp>
          <p:nvSpPr>
            <p:cNvPr id="9151" name="Google Shape;9151;p6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67"/>
          <p:cNvGrpSpPr/>
          <p:nvPr/>
        </p:nvGrpSpPr>
        <p:grpSpPr>
          <a:xfrm>
            <a:off x="7989683" y="2350207"/>
            <a:ext cx="332761" cy="234066"/>
            <a:chOff x="7989683" y="2350207"/>
            <a:chExt cx="332761" cy="234066"/>
          </a:xfrm>
        </p:grpSpPr>
        <p:sp>
          <p:nvSpPr>
            <p:cNvPr id="9154" name="Google Shape;9154;p6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67"/>
          <p:cNvGrpSpPr/>
          <p:nvPr/>
        </p:nvGrpSpPr>
        <p:grpSpPr>
          <a:xfrm>
            <a:off x="5823294" y="2309751"/>
            <a:ext cx="315327" cy="314978"/>
            <a:chOff x="5823294" y="2309751"/>
            <a:chExt cx="315327" cy="314978"/>
          </a:xfrm>
        </p:grpSpPr>
        <p:sp>
          <p:nvSpPr>
            <p:cNvPr id="9161" name="Google Shape;9161;p6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67"/>
          <p:cNvGrpSpPr/>
          <p:nvPr/>
        </p:nvGrpSpPr>
        <p:grpSpPr>
          <a:xfrm>
            <a:off x="2497275" y="2744159"/>
            <a:ext cx="370930" cy="370549"/>
            <a:chOff x="2497275" y="2744159"/>
            <a:chExt cx="370930" cy="370549"/>
          </a:xfrm>
        </p:grpSpPr>
        <p:sp>
          <p:nvSpPr>
            <p:cNvPr id="9179" name="Google Shape;9179;p6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67"/>
          <p:cNvGrpSpPr/>
          <p:nvPr/>
        </p:nvGrpSpPr>
        <p:grpSpPr>
          <a:xfrm>
            <a:off x="860940" y="2746477"/>
            <a:ext cx="371883" cy="365691"/>
            <a:chOff x="860940" y="2746477"/>
            <a:chExt cx="371883" cy="365691"/>
          </a:xfrm>
        </p:grpSpPr>
        <p:sp>
          <p:nvSpPr>
            <p:cNvPr id="9186" name="Google Shape;9186;p6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67"/>
          <p:cNvGrpSpPr/>
          <p:nvPr/>
        </p:nvGrpSpPr>
        <p:grpSpPr>
          <a:xfrm>
            <a:off x="1450836" y="2766258"/>
            <a:ext cx="283985" cy="341080"/>
            <a:chOff x="1493849" y="2775533"/>
            <a:chExt cx="283985" cy="341080"/>
          </a:xfrm>
        </p:grpSpPr>
        <p:sp>
          <p:nvSpPr>
            <p:cNvPr id="9192" name="Google Shape;9192;p6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67"/>
          <p:cNvGrpSpPr/>
          <p:nvPr/>
        </p:nvGrpSpPr>
        <p:grpSpPr>
          <a:xfrm>
            <a:off x="1952836" y="2774422"/>
            <a:ext cx="372835" cy="342573"/>
            <a:chOff x="1952836" y="2774422"/>
            <a:chExt cx="372835" cy="342573"/>
          </a:xfrm>
        </p:grpSpPr>
        <p:sp>
          <p:nvSpPr>
            <p:cNvPr id="9195" name="Google Shape;9195;p6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67"/>
          <p:cNvGrpSpPr/>
          <p:nvPr/>
        </p:nvGrpSpPr>
        <p:grpSpPr>
          <a:xfrm>
            <a:off x="3079916" y="2744477"/>
            <a:ext cx="332729" cy="372518"/>
            <a:chOff x="3079916" y="2744477"/>
            <a:chExt cx="332729" cy="372518"/>
          </a:xfrm>
        </p:grpSpPr>
        <p:sp>
          <p:nvSpPr>
            <p:cNvPr id="9199" name="Google Shape;9199;p6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67"/>
          <p:cNvGrpSpPr/>
          <p:nvPr/>
        </p:nvGrpSpPr>
        <p:grpSpPr>
          <a:xfrm>
            <a:off x="3620576" y="2745525"/>
            <a:ext cx="336889" cy="355592"/>
            <a:chOff x="3620576" y="2745525"/>
            <a:chExt cx="336889" cy="355592"/>
          </a:xfrm>
        </p:grpSpPr>
        <p:sp>
          <p:nvSpPr>
            <p:cNvPr id="9203" name="Google Shape;9203;p6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67"/>
          <p:cNvGrpSpPr/>
          <p:nvPr/>
        </p:nvGrpSpPr>
        <p:grpSpPr>
          <a:xfrm>
            <a:off x="4126815" y="2760704"/>
            <a:ext cx="380393" cy="363118"/>
            <a:chOff x="4126815" y="2760704"/>
            <a:chExt cx="380393" cy="363118"/>
          </a:xfrm>
        </p:grpSpPr>
        <p:sp>
          <p:nvSpPr>
            <p:cNvPr id="9206" name="Google Shape;9206;p6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67"/>
          <p:cNvGrpSpPr/>
          <p:nvPr/>
        </p:nvGrpSpPr>
        <p:grpSpPr>
          <a:xfrm>
            <a:off x="4675986" y="2745684"/>
            <a:ext cx="381346" cy="368644"/>
            <a:chOff x="4675986" y="2745684"/>
            <a:chExt cx="381346" cy="368644"/>
          </a:xfrm>
        </p:grpSpPr>
        <p:sp>
          <p:nvSpPr>
            <p:cNvPr id="9211" name="Google Shape;9211;p6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67"/>
          <p:cNvGrpSpPr/>
          <p:nvPr/>
        </p:nvGrpSpPr>
        <p:grpSpPr>
          <a:xfrm>
            <a:off x="5220616" y="2791061"/>
            <a:ext cx="373185" cy="302466"/>
            <a:chOff x="5220616" y="2791061"/>
            <a:chExt cx="373185" cy="302466"/>
          </a:xfrm>
        </p:grpSpPr>
        <p:sp>
          <p:nvSpPr>
            <p:cNvPr id="9214" name="Google Shape;9214;p6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67"/>
          <p:cNvGrpSpPr/>
          <p:nvPr/>
        </p:nvGrpSpPr>
        <p:grpSpPr>
          <a:xfrm>
            <a:off x="5788661" y="2772517"/>
            <a:ext cx="284366" cy="344097"/>
            <a:chOff x="5864861" y="2772517"/>
            <a:chExt cx="284366" cy="344097"/>
          </a:xfrm>
        </p:grpSpPr>
        <p:sp>
          <p:nvSpPr>
            <p:cNvPr id="9233" name="Google Shape;9233;p6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9" name="Google Shape;9239;p67"/>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0" name="Google Shape;9240;p67"/>
          <p:cNvGrpSpPr/>
          <p:nvPr/>
        </p:nvGrpSpPr>
        <p:grpSpPr>
          <a:xfrm>
            <a:off x="6974158" y="2789537"/>
            <a:ext cx="255247" cy="327458"/>
            <a:chOff x="6974158" y="2789537"/>
            <a:chExt cx="255247" cy="327458"/>
          </a:xfrm>
        </p:grpSpPr>
        <p:sp>
          <p:nvSpPr>
            <p:cNvPr id="9241" name="Google Shape;9241;p6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67"/>
          <p:cNvGrpSpPr/>
          <p:nvPr/>
        </p:nvGrpSpPr>
        <p:grpSpPr>
          <a:xfrm>
            <a:off x="7530697" y="2790299"/>
            <a:ext cx="244291" cy="326314"/>
            <a:chOff x="7530697" y="2790299"/>
            <a:chExt cx="244291" cy="326314"/>
          </a:xfrm>
        </p:grpSpPr>
        <p:sp>
          <p:nvSpPr>
            <p:cNvPr id="9248" name="Google Shape;9248;p6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67"/>
          <p:cNvGrpSpPr/>
          <p:nvPr/>
        </p:nvGrpSpPr>
        <p:grpSpPr>
          <a:xfrm>
            <a:off x="7988191" y="2832248"/>
            <a:ext cx="332348" cy="283985"/>
            <a:chOff x="7988191" y="2832248"/>
            <a:chExt cx="332348" cy="283985"/>
          </a:xfrm>
        </p:grpSpPr>
        <p:sp>
          <p:nvSpPr>
            <p:cNvPr id="9255" name="Google Shape;9255;p6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8" name="Google Shape;9258;p67"/>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9" name="Google Shape;9259;p67"/>
          <p:cNvGrpSpPr/>
          <p:nvPr/>
        </p:nvGrpSpPr>
        <p:grpSpPr>
          <a:xfrm>
            <a:off x="3588440" y="3258368"/>
            <a:ext cx="364484" cy="262423"/>
            <a:chOff x="3588440" y="3258368"/>
            <a:chExt cx="364484" cy="262423"/>
          </a:xfrm>
        </p:grpSpPr>
        <p:sp>
          <p:nvSpPr>
            <p:cNvPr id="9260" name="Google Shape;9260;p6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6" name="Google Shape;9266;p67"/>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7" name="Google Shape;9267;p67"/>
          <p:cNvGrpSpPr/>
          <p:nvPr/>
        </p:nvGrpSpPr>
        <p:grpSpPr>
          <a:xfrm>
            <a:off x="5765817" y="3227724"/>
            <a:ext cx="364865" cy="324822"/>
            <a:chOff x="5765817" y="3227724"/>
            <a:chExt cx="364865" cy="324822"/>
          </a:xfrm>
        </p:grpSpPr>
        <p:sp>
          <p:nvSpPr>
            <p:cNvPr id="9268" name="Google Shape;9268;p6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67"/>
          <p:cNvGrpSpPr/>
          <p:nvPr/>
        </p:nvGrpSpPr>
        <p:grpSpPr>
          <a:xfrm>
            <a:off x="6228583" y="3237664"/>
            <a:ext cx="446539" cy="303895"/>
            <a:chOff x="6228583" y="3237664"/>
            <a:chExt cx="446539" cy="303895"/>
          </a:xfrm>
        </p:grpSpPr>
        <p:sp>
          <p:nvSpPr>
            <p:cNvPr id="9272" name="Google Shape;9272;p6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67"/>
          <p:cNvGrpSpPr/>
          <p:nvPr/>
        </p:nvGrpSpPr>
        <p:grpSpPr>
          <a:xfrm>
            <a:off x="865862" y="3207306"/>
            <a:ext cx="364484" cy="364897"/>
            <a:chOff x="865862" y="3207306"/>
            <a:chExt cx="364484" cy="364897"/>
          </a:xfrm>
        </p:grpSpPr>
        <p:sp>
          <p:nvSpPr>
            <p:cNvPr id="9290" name="Google Shape;9290;p6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67"/>
          <p:cNvGrpSpPr/>
          <p:nvPr/>
        </p:nvGrpSpPr>
        <p:grpSpPr>
          <a:xfrm>
            <a:off x="1404617" y="3226962"/>
            <a:ext cx="370168" cy="325965"/>
            <a:chOff x="1404617" y="3226962"/>
            <a:chExt cx="370168" cy="325965"/>
          </a:xfrm>
        </p:grpSpPr>
        <p:sp>
          <p:nvSpPr>
            <p:cNvPr id="9305" name="Google Shape;9305;p6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67"/>
          <p:cNvGrpSpPr/>
          <p:nvPr/>
        </p:nvGrpSpPr>
        <p:grpSpPr>
          <a:xfrm>
            <a:off x="1953403" y="3216094"/>
            <a:ext cx="366389" cy="354481"/>
            <a:chOff x="1954741" y="3212419"/>
            <a:chExt cx="366389" cy="354481"/>
          </a:xfrm>
        </p:grpSpPr>
        <p:sp>
          <p:nvSpPr>
            <p:cNvPr id="9315" name="Google Shape;9315;p6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67"/>
          <p:cNvGrpSpPr/>
          <p:nvPr/>
        </p:nvGrpSpPr>
        <p:grpSpPr>
          <a:xfrm>
            <a:off x="3043239" y="3215626"/>
            <a:ext cx="366008" cy="348670"/>
            <a:chOff x="3043239" y="3215626"/>
            <a:chExt cx="366008" cy="348670"/>
          </a:xfrm>
        </p:grpSpPr>
        <p:sp>
          <p:nvSpPr>
            <p:cNvPr id="9323" name="Google Shape;9323;p6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67"/>
          <p:cNvGrpSpPr/>
          <p:nvPr/>
        </p:nvGrpSpPr>
        <p:grpSpPr>
          <a:xfrm>
            <a:off x="4218333" y="3184982"/>
            <a:ext cx="209107" cy="383442"/>
            <a:chOff x="4218333" y="3184982"/>
            <a:chExt cx="209107" cy="383442"/>
          </a:xfrm>
        </p:grpSpPr>
        <p:sp>
          <p:nvSpPr>
            <p:cNvPr id="9326" name="Google Shape;9326;p6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8" name="Google Shape;9328;p67"/>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9" name="Google Shape;9329;p67"/>
          <p:cNvGrpSpPr/>
          <p:nvPr/>
        </p:nvGrpSpPr>
        <p:grpSpPr>
          <a:xfrm>
            <a:off x="6896644" y="3216007"/>
            <a:ext cx="322917" cy="347876"/>
            <a:chOff x="6896644" y="3216007"/>
            <a:chExt cx="322917" cy="347876"/>
          </a:xfrm>
        </p:grpSpPr>
        <p:sp>
          <p:nvSpPr>
            <p:cNvPr id="9330" name="Google Shape;9330;p6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67"/>
          <p:cNvGrpSpPr/>
          <p:nvPr/>
        </p:nvGrpSpPr>
        <p:grpSpPr>
          <a:xfrm>
            <a:off x="7429366" y="3223183"/>
            <a:ext cx="334634" cy="333904"/>
            <a:chOff x="7429366" y="3223183"/>
            <a:chExt cx="334634" cy="333904"/>
          </a:xfrm>
        </p:grpSpPr>
        <p:sp>
          <p:nvSpPr>
            <p:cNvPr id="9338" name="Google Shape;9338;p6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0" name="Google Shape;9340;p67"/>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1" name="Google Shape;9341;p67"/>
          <p:cNvGrpSpPr/>
          <p:nvPr/>
        </p:nvGrpSpPr>
        <p:grpSpPr>
          <a:xfrm>
            <a:off x="5216456" y="3725484"/>
            <a:ext cx="356196" cy="265631"/>
            <a:chOff x="5216456" y="3725484"/>
            <a:chExt cx="356196" cy="265631"/>
          </a:xfrm>
        </p:grpSpPr>
        <p:sp>
          <p:nvSpPr>
            <p:cNvPr id="9342" name="Google Shape;9342;p6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67"/>
          <p:cNvGrpSpPr/>
          <p:nvPr/>
        </p:nvGrpSpPr>
        <p:grpSpPr>
          <a:xfrm>
            <a:off x="6849393" y="3733994"/>
            <a:ext cx="355053" cy="248038"/>
            <a:chOff x="6849393" y="3733994"/>
            <a:chExt cx="355053" cy="248038"/>
          </a:xfrm>
        </p:grpSpPr>
        <p:sp>
          <p:nvSpPr>
            <p:cNvPr id="9345" name="Google Shape;9345;p6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67"/>
          <p:cNvGrpSpPr/>
          <p:nvPr/>
        </p:nvGrpSpPr>
        <p:grpSpPr>
          <a:xfrm>
            <a:off x="7918997" y="3714687"/>
            <a:ext cx="392111" cy="280206"/>
            <a:chOff x="7918997" y="3714687"/>
            <a:chExt cx="392111" cy="280206"/>
          </a:xfrm>
        </p:grpSpPr>
        <p:sp>
          <p:nvSpPr>
            <p:cNvPr id="9351" name="Google Shape;9351;p6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6" name="Google Shape;9356;p67"/>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7" name="Google Shape;9357;p67"/>
          <p:cNvGrpSpPr/>
          <p:nvPr/>
        </p:nvGrpSpPr>
        <p:grpSpPr>
          <a:xfrm>
            <a:off x="1408777" y="3680964"/>
            <a:ext cx="357720" cy="355148"/>
            <a:chOff x="1408777" y="3680964"/>
            <a:chExt cx="357720" cy="355148"/>
          </a:xfrm>
        </p:grpSpPr>
        <p:sp>
          <p:nvSpPr>
            <p:cNvPr id="9358" name="Google Shape;9358;p6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67"/>
          <p:cNvGrpSpPr/>
          <p:nvPr/>
        </p:nvGrpSpPr>
        <p:grpSpPr>
          <a:xfrm>
            <a:off x="1952836" y="3680964"/>
            <a:ext cx="357720" cy="355148"/>
            <a:chOff x="1952836" y="3680964"/>
            <a:chExt cx="357720" cy="355148"/>
          </a:xfrm>
        </p:grpSpPr>
        <p:sp>
          <p:nvSpPr>
            <p:cNvPr id="9364" name="Google Shape;9364;p6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67"/>
          <p:cNvGrpSpPr/>
          <p:nvPr/>
        </p:nvGrpSpPr>
        <p:grpSpPr>
          <a:xfrm>
            <a:off x="2496894" y="3680964"/>
            <a:ext cx="357720" cy="355148"/>
            <a:chOff x="2496894" y="3680964"/>
            <a:chExt cx="357720" cy="355148"/>
          </a:xfrm>
        </p:grpSpPr>
        <p:sp>
          <p:nvSpPr>
            <p:cNvPr id="9370" name="Google Shape;9370;p6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67"/>
          <p:cNvGrpSpPr/>
          <p:nvPr/>
        </p:nvGrpSpPr>
        <p:grpSpPr>
          <a:xfrm>
            <a:off x="3040984" y="3681059"/>
            <a:ext cx="356164" cy="355815"/>
            <a:chOff x="3040984" y="3681059"/>
            <a:chExt cx="356164" cy="355815"/>
          </a:xfrm>
        </p:grpSpPr>
        <p:sp>
          <p:nvSpPr>
            <p:cNvPr id="9376" name="Google Shape;9376;p6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67"/>
          <p:cNvGrpSpPr/>
          <p:nvPr/>
        </p:nvGrpSpPr>
        <p:grpSpPr>
          <a:xfrm>
            <a:off x="3584280" y="3699191"/>
            <a:ext cx="358069" cy="317995"/>
            <a:chOff x="3584280" y="3699191"/>
            <a:chExt cx="358069" cy="317995"/>
          </a:xfrm>
        </p:grpSpPr>
        <p:sp>
          <p:nvSpPr>
            <p:cNvPr id="9380" name="Google Shape;9380;p6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67"/>
          <p:cNvGrpSpPr/>
          <p:nvPr/>
        </p:nvGrpSpPr>
        <p:grpSpPr>
          <a:xfrm>
            <a:off x="4129482" y="3681059"/>
            <a:ext cx="355402" cy="354291"/>
            <a:chOff x="4129482" y="3681059"/>
            <a:chExt cx="355402" cy="354291"/>
          </a:xfrm>
        </p:grpSpPr>
        <p:sp>
          <p:nvSpPr>
            <p:cNvPr id="9385" name="Google Shape;9385;p6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67"/>
          <p:cNvGrpSpPr/>
          <p:nvPr/>
        </p:nvGrpSpPr>
        <p:grpSpPr>
          <a:xfrm>
            <a:off x="4673540" y="3680297"/>
            <a:ext cx="355434" cy="355815"/>
            <a:chOff x="4673540" y="3680297"/>
            <a:chExt cx="355434" cy="355815"/>
          </a:xfrm>
        </p:grpSpPr>
        <p:sp>
          <p:nvSpPr>
            <p:cNvPr id="9390" name="Google Shape;9390;p6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67"/>
          <p:cNvGrpSpPr/>
          <p:nvPr/>
        </p:nvGrpSpPr>
        <p:grpSpPr>
          <a:xfrm>
            <a:off x="5779408" y="3699191"/>
            <a:ext cx="317645" cy="318757"/>
            <a:chOff x="5779408" y="3699191"/>
            <a:chExt cx="317645" cy="318757"/>
          </a:xfrm>
        </p:grpSpPr>
        <p:sp>
          <p:nvSpPr>
            <p:cNvPr id="9394" name="Google Shape;9394;p6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6" name="Google Shape;9396;p67"/>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7" name="Google Shape;9397;p67"/>
          <p:cNvGrpSpPr/>
          <p:nvPr/>
        </p:nvGrpSpPr>
        <p:grpSpPr>
          <a:xfrm>
            <a:off x="7390435" y="3680868"/>
            <a:ext cx="372073" cy="355243"/>
            <a:chOff x="7390435" y="3680868"/>
            <a:chExt cx="372073" cy="355243"/>
          </a:xfrm>
        </p:grpSpPr>
        <p:sp>
          <p:nvSpPr>
            <p:cNvPr id="9398" name="Google Shape;9398;p6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67"/>
          <p:cNvGrpSpPr/>
          <p:nvPr/>
        </p:nvGrpSpPr>
        <p:grpSpPr>
          <a:xfrm>
            <a:off x="1421638" y="4125629"/>
            <a:ext cx="374709" cy="374010"/>
            <a:chOff x="1421638" y="4125629"/>
            <a:chExt cx="374709" cy="374010"/>
          </a:xfrm>
        </p:grpSpPr>
        <p:sp>
          <p:nvSpPr>
            <p:cNvPr id="9405" name="Google Shape;9405;p6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67"/>
          <p:cNvGrpSpPr/>
          <p:nvPr/>
        </p:nvGrpSpPr>
        <p:grpSpPr>
          <a:xfrm>
            <a:off x="1973254" y="4156304"/>
            <a:ext cx="357720" cy="342192"/>
            <a:chOff x="1973254" y="4156304"/>
            <a:chExt cx="357720" cy="342192"/>
          </a:xfrm>
        </p:grpSpPr>
        <p:sp>
          <p:nvSpPr>
            <p:cNvPr id="9408" name="Google Shape;9408;p6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67"/>
          <p:cNvGrpSpPr/>
          <p:nvPr/>
        </p:nvGrpSpPr>
        <p:grpSpPr>
          <a:xfrm>
            <a:off x="2523759" y="4135505"/>
            <a:ext cx="341049" cy="340318"/>
            <a:chOff x="2523759" y="4135505"/>
            <a:chExt cx="341049" cy="340318"/>
          </a:xfrm>
        </p:grpSpPr>
        <p:sp>
          <p:nvSpPr>
            <p:cNvPr id="9415" name="Google Shape;9415;p6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7"/>
          <p:cNvGrpSpPr/>
          <p:nvPr/>
        </p:nvGrpSpPr>
        <p:grpSpPr>
          <a:xfrm>
            <a:off x="3040603" y="4130360"/>
            <a:ext cx="392079" cy="350353"/>
            <a:chOff x="3040603" y="4130360"/>
            <a:chExt cx="392079" cy="350353"/>
          </a:xfrm>
        </p:grpSpPr>
        <p:sp>
          <p:nvSpPr>
            <p:cNvPr id="9418" name="Google Shape;9418;p6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67"/>
          <p:cNvGrpSpPr/>
          <p:nvPr/>
        </p:nvGrpSpPr>
        <p:grpSpPr>
          <a:xfrm>
            <a:off x="3662144" y="4135505"/>
            <a:ext cx="232955" cy="340318"/>
            <a:chOff x="3662144" y="4135505"/>
            <a:chExt cx="232955" cy="340318"/>
          </a:xfrm>
        </p:grpSpPr>
        <p:sp>
          <p:nvSpPr>
            <p:cNvPr id="9429" name="Google Shape;9429;p6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67"/>
          <p:cNvGrpSpPr/>
          <p:nvPr/>
        </p:nvGrpSpPr>
        <p:grpSpPr>
          <a:xfrm>
            <a:off x="4149138" y="4121151"/>
            <a:ext cx="344065" cy="368644"/>
            <a:chOff x="4149138" y="4121151"/>
            <a:chExt cx="344065" cy="368644"/>
          </a:xfrm>
        </p:grpSpPr>
        <p:sp>
          <p:nvSpPr>
            <p:cNvPr id="9434" name="Google Shape;9434;p6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6" name="Google Shape;9446;p67"/>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7" name="Google Shape;9447;p67"/>
          <p:cNvGrpSpPr/>
          <p:nvPr/>
        </p:nvGrpSpPr>
        <p:grpSpPr>
          <a:xfrm>
            <a:off x="5206262" y="4174817"/>
            <a:ext cx="397763" cy="262804"/>
            <a:chOff x="5206262" y="4174817"/>
            <a:chExt cx="397763" cy="262804"/>
          </a:xfrm>
        </p:grpSpPr>
        <p:sp>
          <p:nvSpPr>
            <p:cNvPr id="9448" name="Google Shape;9448;p6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5" name="Google Shape;9455;p67"/>
          <p:cNvGrpSpPr/>
          <p:nvPr/>
        </p:nvGrpSpPr>
        <p:grpSpPr>
          <a:xfrm>
            <a:off x="5727616" y="4204699"/>
            <a:ext cx="440505" cy="290018"/>
            <a:chOff x="5727616" y="4204699"/>
            <a:chExt cx="440505" cy="290018"/>
          </a:xfrm>
        </p:grpSpPr>
        <p:sp>
          <p:nvSpPr>
            <p:cNvPr id="9456" name="Google Shape;9456;p6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67"/>
          <p:cNvGrpSpPr/>
          <p:nvPr/>
        </p:nvGrpSpPr>
        <p:grpSpPr>
          <a:xfrm>
            <a:off x="6410063" y="4135124"/>
            <a:ext cx="159950" cy="364516"/>
            <a:chOff x="6410063" y="4135124"/>
            <a:chExt cx="159950" cy="364516"/>
          </a:xfrm>
        </p:grpSpPr>
        <p:sp>
          <p:nvSpPr>
            <p:cNvPr id="9465" name="Google Shape;9465;p6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67"/>
          <p:cNvGrpSpPr/>
          <p:nvPr/>
        </p:nvGrpSpPr>
        <p:grpSpPr>
          <a:xfrm>
            <a:off x="6924652" y="4135505"/>
            <a:ext cx="214378" cy="364135"/>
            <a:chOff x="6924652" y="4135505"/>
            <a:chExt cx="214378" cy="364135"/>
          </a:xfrm>
        </p:grpSpPr>
        <p:sp>
          <p:nvSpPr>
            <p:cNvPr id="9470" name="Google Shape;9470;p6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67"/>
          <p:cNvGrpSpPr/>
          <p:nvPr/>
        </p:nvGrpSpPr>
        <p:grpSpPr>
          <a:xfrm>
            <a:off x="7384751" y="4147984"/>
            <a:ext cx="380012" cy="351274"/>
            <a:chOff x="7384751" y="4147984"/>
            <a:chExt cx="380012" cy="351274"/>
          </a:xfrm>
        </p:grpSpPr>
        <p:sp>
          <p:nvSpPr>
            <p:cNvPr id="9475" name="Google Shape;9475;p67"/>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7"/>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7"/>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7"/>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7"/>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0" name="Google Shape;9480;p6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481" name="Google Shape;9481;p6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485"/>
        <p:cNvGrpSpPr/>
        <p:nvPr/>
      </p:nvGrpSpPr>
      <p:grpSpPr>
        <a:xfrm>
          <a:off x="0" y="0"/>
          <a:ext cx="0" cy="0"/>
          <a:chOff x="0" y="0"/>
          <a:chExt cx="0" cy="0"/>
        </a:xfrm>
      </p:grpSpPr>
      <p:grpSp>
        <p:nvGrpSpPr>
          <p:cNvPr id="9486" name="Google Shape;9486;p68"/>
          <p:cNvGrpSpPr/>
          <p:nvPr/>
        </p:nvGrpSpPr>
        <p:grpSpPr>
          <a:xfrm>
            <a:off x="1989449" y="4101269"/>
            <a:ext cx="374774" cy="346073"/>
            <a:chOff x="1989449" y="4282269"/>
            <a:chExt cx="374774" cy="346073"/>
          </a:xfrm>
        </p:grpSpPr>
        <p:sp>
          <p:nvSpPr>
            <p:cNvPr id="9487" name="Google Shape;9487;p6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68"/>
          <p:cNvGrpSpPr/>
          <p:nvPr/>
        </p:nvGrpSpPr>
        <p:grpSpPr>
          <a:xfrm>
            <a:off x="2487439" y="4099740"/>
            <a:ext cx="198775" cy="348972"/>
            <a:chOff x="2487439" y="4280740"/>
            <a:chExt cx="198775" cy="348972"/>
          </a:xfrm>
        </p:grpSpPr>
        <p:sp>
          <p:nvSpPr>
            <p:cNvPr id="9493" name="Google Shape;9493;p6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68"/>
          <p:cNvGrpSpPr/>
          <p:nvPr/>
        </p:nvGrpSpPr>
        <p:grpSpPr>
          <a:xfrm>
            <a:off x="2810958" y="4092923"/>
            <a:ext cx="353145" cy="361873"/>
            <a:chOff x="2810958" y="4273923"/>
            <a:chExt cx="353145" cy="361873"/>
          </a:xfrm>
        </p:grpSpPr>
        <p:sp>
          <p:nvSpPr>
            <p:cNvPr id="9498" name="Google Shape;9498;p6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68"/>
          <p:cNvGrpSpPr/>
          <p:nvPr/>
        </p:nvGrpSpPr>
        <p:grpSpPr>
          <a:xfrm>
            <a:off x="6275635" y="4101651"/>
            <a:ext cx="209383" cy="366778"/>
            <a:chOff x="6275635" y="4282651"/>
            <a:chExt cx="209383" cy="366778"/>
          </a:xfrm>
        </p:grpSpPr>
        <p:sp>
          <p:nvSpPr>
            <p:cNvPr id="9506" name="Google Shape;9506;p6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68"/>
          <p:cNvGrpSpPr/>
          <p:nvPr/>
        </p:nvGrpSpPr>
        <p:grpSpPr>
          <a:xfrm>
            <a:off x="6701186" y="4102033"/>
            <a:ext cx="280292" cy="366396"/>
            <a:chOff x="6701186" y="4283033"/>
            <a:chExt cx="280292" cy="366396"/>
          </a:xfrm>
        </p:grpSpPr>
        <p:sp>
          <p:nvSpPr>
            <p:cNvPr id="9509" name="Google Shape;9509;p6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68"/>
          <p:cNvGrpSpPr/>
          <p:nvPr/>
        </p:nvGrpSpPr>
        <p:grpSpPr>
          <a:xfrm>
            <a:off x="2609571" y="3643958"/>
            <a:ext cx="373627" cy="347347"/>
            <a:chOff x="2609571" y="3824958"/>
            <a:chExt cx="373627" cy="347347"/>
          </a:xfrm>
        </p:grpSpPr>
        <p:sp>
          <p:nvSpPr>
            <p:cNvPr id="9512" name="Google Shape;9512;p6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4" name="Google Shape;9514;p68"/>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5" name="Google Shape;9515;p68"/>
          <p:cNvGrpSpPr/>
          <p:nvPr/>
        </p:nvGrpSpPr>
        <p:grpSpPr>
          <a:xfrm>
            <a:off x="916127" y="3626056"/>
            <a:ext cx="221902" cy="380795"/>
            <a:chOff x="916127" y="3807056"/>
            <a:chExt cx="221902" cy="380795"/>
          </a:xfrm>
        </p:grpSpPr>
        <p:sp>
          <p:nvSpPr>
            <p:cNvPr id="9516" name="Google Shape;9516;p6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68"/>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8"/>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2" name="Google Shape;9522;p68"/>
          <p:cNvGrpSpPr/>
          <p:nvPr/>
        </p:nvGrpSpPr>
        <p:grpSpPr>
          <a:xfrm>
            <a:off x="3513010" y="3635134"/>
            <a:ext cx="362223" cy="361108"/>
            <a:chOff x="3513010" y="3816134"/>
            <a:chExt cx="362223" cy="361108"/>
          </a:xfrm>
        </p:grpSpPr>
        <p:sp>
          <p:nvSpPr>
            <p:cNvPr id="9523" name="Google Shape;9523;p6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68"/>
          <p:cNvGrpSpPr/>
          <p:nvPr/>
        </p:nvGrpSpPr>
        <p:grpSpPr>
          <a:xfrm>
            <a:off x="3950316" y="3639307"/>
            <a:ext cx="369805" cy="353782"/>
            <a:chOff x="3950316" y="3820307"/>
            <a:chExt cx="369805" cy="353782"/>
          </a:xfrm>
        </p:grpSpPr>
        <p:sp>
          <p:nvSpPr>
            <p:cNvPr id="9528" name="Google Shape;9528;p6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68"/>
          <p:cNvGrpSpPr/>
          <p:nvPr/>
        </p:nvGrpSpPr>
        <p:grpSpPr>
          <a:xfrm>
            <a:off x="1761909" y="3630961"/>
            <a:ext cx="307974" cy="371716"/>
            <a:chOff x="1761909" y="3811961"/>
            <a:chExt cx="307974" cy="371716"/>
          </a:xfrm>
        </p:grpSpPr>
        <p:sp>
          <p:nvSpPr>
            <p:cNvPr id="9533" name="Google Shape;9533;p6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68"/>
          <p:cNvGrpSpPr/>
          <p:nvPr/>
        </p:nvGrpSpPr>
        <p:grpSpPr>
          <a:xfrm>
            <a:off x="5373342" y="3627935"/>
            <a:ext cx="231395" cy="353145"/>
            <a:chOff x="5373342" y="3808935"/>
            <a:chExt cx="231395" cy="353145"/>
          </a:xfrm>
        </p:grpSpPr>
        <p:sp>
          <p:nvSpPr>
            <p:cNvPr id="9544" name="Google Shape;9544;p6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3" name="Google Shape;9553;p68"/>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4" name="Google Shape;9554;p68"/>
          <p:cNvGrpSpPr/>
          <p:nvPr/>
        </p:nvGrpSpPr>
        <p:grpSpPr>
          <a:xfrm>
            <a:off x="5833775" y="3628445"/>
            <a:ext cx="235185" cy="352253"/>
            <a:chOff x="5833775" y="3809445"/>
            <a:chExt cx="235185" cy="352253"/>
          </a:xfrm>
        </p:grpSpPr>
        <p:sp>
          <p:nvSpPr>
            <p:cNvPr id="9555" name="Google Shape;9555;p6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8"/>
          <p:cNvGrpSpPr/>
          <p:nvPr/>
        </p:nvGrpSpPr>
        <p:grpSpPr>
          <a:xfrm>
            <a:off x="4942472" y="3628318"/>
            <a:ext cx="238976" cy="352762"/>
            <a:chOff x="4942472" y="3809318"/>
            <a:chExt cx="238976" cy="352762"/>
          </a:xfrm>
        </p:grpSpPr>
        <p:sp>
          <p:nvSpPr>
            <p:cNvPr id="9559" name="Google Shape;9559;p6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68"/>
          <p:cNvGrpSpPr/>
          <p:nvPr/>
        </p:nvGrpSpPr>
        <p:grpSpPr>
          <a:xfrm>
            <a:off x="6266525" y="3626788"/>
            <a:ext cx="260223" cy="353527"/>
            <a:chOff x="6266525" y="3807788"/>
            <a:chExt cx="260223" cy="353527"/>
          </a:xfrm>
        </p:grpSpPr>
        <p:sp>
          <p:nvSpPr>
            <p:cNvPr id="9567" name="Google Shape;9567;p6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1" name="Google Shape;9571;p68"/>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2" name="Google Shape;9572;p68"/>
          <p:cNvGrpSpPr/>
          <p:nvPr/>
        </p:nvGrpSpPr>
        <p:grpSpPr>
          <a:xfrm>
            <a:off x="7184363" y="3628604"/>
            <a:ext cx="202184" cy="352762"/>
            <a:chOff x="7184363" y="3809604"/>
            <a:chExt cx="202184" cy="352762"/>
          </a:xfrm>
        </p:grpSpPr>
        <p:sp>
          <p:nvSpPr>
            <p:cNvPr id="9573" name="Google Shape;9573;p6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68"/>
          <p:cNvGrpSpPr/>
          <p:nvPr/>
        </p:nvGrpSpPr>
        <p:grpSpPr>
          <a:xfrm>
            <a:off x="7571624" y="3627935"/>
            <a:ext cx="292047" cy="352762"/>
            <a:chOff x="7571624" y="3808935"/>
            <a:chExt cx="292047" cy="352762"/>
          </a:xfrm>
        </p:grpSpPr>
        <p:sp>
          <p:nvSpPr>
            <p:cNvPr id="9576" name="Google Shape;9576;p6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68"/>
          <p:cNvGrpSpPr/>
          <p:nvPr/>
        </p:nvGrpSpPr>
        <p:grpSpPr>
          <a:xfrm>
            <a:off x="2174559" y="3175116"/>
            <a:ext cx="364135" cy="359930"/>
            <a:chOff x="2174559" y="3356116"/>
            <a:chExt cx="364135" cy="359930"/>
          </a:xfrm>
        </p:grpSpPr>
        <p:sp>
          <p:nvSpPr>
            <p:cNvPr id="9583" name="Google Shape;9583;p6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68"/>
          <p:cNvGrpSpPr/>
          <p:nvPr/>
        </p:nvGrpSpPr>
        <p:grpSpPr>
          <a:xfrm>
            <a:off x="1731934" y="3174639"/>
            <a:ext cx="368371" cy="361554"/>
            <a:chOff x="1731934" y="3355639"/>
            <a:chExt cx="368371" cy="361554"/>
          </a:xfrm>
        </p:grpSpPr>
        <p:sp>
          <p:nvSpPr>
            <p:cNvPr id="9586" name="Google Shape;9586;p6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68"/>
          <p:cNvGrpSpPr/>
          <p:nvPr/>
        </p:nvGrpSpPr>
        <p:grpSpPr>
          <a:xfrm>
            <a:off x="3990517" y="3173173"/>
            <a:ext cx="279559" cy="363402"/>
            <a:chOff x="3990517" y="3354173"/>
            <a:chExt cx="279559" cy="363402"/>
          </a:xfrm>
        </p:grpSpPr>
        <p:sp>
          <p:nvSpPr>
            <p:cNvPr id="9589" name="Google Shape;9589;p6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8"/>
          <p:cNvGrpSpPr/>
          <p:nvPr/>
        </p:nvGrpSpPr>
        <p:grpSpPr>
          <a:xfrm>
            <a:off x="3497847" y="3236374"/>
            <a:ext cx="379680" cy="237606"/>
            <a:chOff x="3497847" y="3417374"/>
            <a:chExt cx="379680" cy="237606"/>
          </a:xfrm>
        </p:grpSpPr>
        <p:sp>
          <p:nvSpPr>
            <p:cNvPr id="9593" name="Google Shape;9593;p6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68"/>
          <p:cNvGrpSpPr/>
          <p:nvPr/>
        </p:nvGrpSpPr>
        <p:grpSpPr>
          <a:xfrm>
            <a:off x="2612597" y="3186075"/>
            <a:ext cx="376271" cy="337982"/>
            <a:chOff x="2612597" y="3367075"/>
            <a:chExt cx="376271" cy="337982"/>
          </a:xfrm>
        </p:grpSpPr>
        <p:sp>
          <p:nvSpPr>
            <p:cNvPr id="9598" name="Google Shape;9598;p6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68"/>
          <p:cNvGrpSpPr/>
          <p:nvPr/>
        </p:nvGrpSpPr>
        <p:grpSpPr>
          <a:xfrm>
            <a:off x="3071914" y="3183431"/>
            <a:ext cx="343652" cy="342505"/>
            <a:chOff x="3071914" y="3364431"/>
            <a:chExt cx="343652" cy="342505"/>
          </a:xfrm>
        </p:grpSpPr>
        <p:sp>
          <p:nvSpPr>
            <p:cNvPr id="9601" name="Google Shape;9601;p6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68"/>
          <p:cNvGrpSpPr/>
          <p:nvPr/>
        </p:nvGrpSpPr>
        <p:grpSpPr>
          <a:xfrm>
            <a:off x="897141" y="3178875"/>
            <a:ext cx="257962" cy="352762"/>
            <a:chOff x="897141" y="3359875"/>
            <a:chExt cx="257962" cy="352762"/>
          </a:xfrm>
        </p:grpSpPr>
        <p:sp>
          <p:nvSpPr>
            <p:cNvPr id="9607" name="Google Shape;9607;p6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68"/>
          <p:cNvGrpSpPr/>
          <p:nvPr/>
        </p:nvGrpSpPr>
        <p:grpSpPr>
          <a:xfrm>
            <a:off x="1333682" y="3163330"/>
            <a:ext cx="271213" cy="383088"/>
            <a:chOff x="1333682" y="3344330"/>
            <a:chExt cx="271213" cy="383088"/>
          </a:xfrm>
        </p:grpSpPr>
        <p:sp>
          <p:nvSpPr>
            <p:cNvPr id="9616" name="Google Shape;9616;p6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68"/>
          <p:cNvGrpSpPr/>
          <p:nvPr/>
        </p:nvGrpSpPr>
        <p:grpSpPr>
          <a:xfrm>
            <a:off x="6664394" y="3165974"/>
            <a:ext cx="353113" cy="351998"/>
            <a:chOff x="6664394" y="3346974"/>
            <a:chExt cx="353113" cy="351998"/>
          </a:xfrm>
        </p:grpSpPr>
        <p:sp>
          <p:nvSpPr>
            <p:cNvPr id="9628" name="Google Shape;9628;p6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68"/>
          <p:cNvGrpSpPr/>
          <p:nvPr/>
        </p:nvGrpSpPr>
        <p:grpSpPr>
          <a:xfrm>
            <a:off x="849741" y="1778307"/>
            <a:ext cx="399398" cy="375443"/>
            <a:chOff x="849741" y="1959307"/>
            <a:chExt cx="399398" cy="375443"/>
          </a:xfrm>
        </p:grpSpPr>
        <p:sp>
          <p:nvSpPr>
            <p:cNvPr id="9634" name="Google Shape;9634;p6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68"/>
          <p:cNvGrpSpPr/>
          <p:nvPr/>
        </p:nvGrpSpPr>
        <p:grpSpPr>
          <a:xfrm>
            <a:off x="1284212" y="1782766"/>
            <a:ext cx="379489" cy="366046"/>
            <a:chOff x="1284212" y="1963766"/>
            <a:chExt cx="379489" cy="366046"/>
          </a:xfrm>
        </p:grpSpPr>
        <p:sp>
          <p:nvSpPr>
            <p:cNvPr id="9637" name="Google Shape;9637;p6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68"/>
          <p:cNvGrpSpPr/>
          <p:nvPr/>
        </p:nvGrpSpPr>
        <p:grpSpPr>
          <a:xfrm>
            <a:off x="3037766" y="1788564"/>
            <a:ext cx="370219" cy="354928"/>
            <a:chOff x="3037766" y="1969564"/>
            <a:chExt cx="370219" cy="354928"/>
          </a:xfrm>
        </p:grpSpPr>
        <p:sp>
          <p:nvSpPr>
            <p:cNvPr id="9640" name="Google Shape;9640;p6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8"/>
          <p:cNvGrpSpPr/>
          <p:nvPr/>
        </p:nvGrpSpPr>
        <p:grpSpPr>
          <a:xfrm>
            <a:off x="3982553" y="1790730"/>
            <a:ext cx="304566" cy="350501"/>
            <a:chOff x="3982553" y="1971730"/>
            <a:chExt cx="304566" cy="350501"/>
          </a:xfrm>
        </p:grpSpPr>
        <p:sp>
          <p:nvSpPr>
            <p:cNvPr id="9645" name="Google Shape;9645;p6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68"/>
          <p:cNvGrpSpPr/>
          <p:nvPr/>
        </p:nvGrpSpPr>
        <p:grpSpPr>
          <a:xfrm>
            <a:off x="2567841" y="1813124"/>
            <a:ext cx="399812" cy="306477"/>
            <a:chOff x="2567841" y="1994124"/>
            <a:chExt cx="399812" cy="306477"/>
          </a:xfrm>
        </p:grpSpPr>
        <p:sp>
          <p:nvSpPr>
            <p:cNvPr id="9648" name="Google Shape;9648;p6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68"/>
          <p:cNvGrpSpPr/>
          <p:nvPr/>
        </p:nvGrpSpPr>
        <p:grpSpPr>
          <a:xfrm>
            <a:off x="2212084" y="1779358"/>
            <a:ext cx="324698" cy="372863"/>
            <a:chOff x="2212084" y="1960358"/>
            <a:chExt cx="324698" cy="372863"/>
          </a:xfrm>
        </p:grpSpPr>
        <p:sp>
          <p:nvSpPr>
            <p:cNvPr id="9652" name="Google Shape;9652;p6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68"/>
          <p:cNvGrpSpPr/>
          <p:nvPr/>
        </p:nvGrpSpPr>
        <p:grpSpPr>
          <a:xfrm>
            <a:off x="1805901" y="1779358"/>
            <a:ext cx="284847" cy="373627"/>
            <a:chOff x="1805901" y="1960358"/>
            <a:chExt cx="284847" cy="373627"/>
          </a:xfrm>
        </p:grpSpPr>
        <p:sp>
          <p:nvSpPr>
            <p:cNvPr id="9656" name="Google Shape;9656;p6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8" name="Google Shape;9658;p68"/>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8"/>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8"/>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1" name="Google Shape;9661;p68"/>
          <p:cNvGrpSpPr/>
          <p:nvPr/>
        </p:nvGrpSpPr>
        <p:grpSpPr>
          <a:xfrm>
            <a:off x="6656812" y="1848388"/>
            <a:ext cx="368690" cy="245793"/>
            <a:chOff x="6656812" y="2029388"/>
            <a:chExt cx="368690" cy="245793"/>
          </a:xfrm>
        </p:grpSpPr>
        <p:sp>
          <p:nvSpPr>
            <p:cNvPr id="9662" name="Google Shape;9662;p6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68"/>
          <p:cNvGrpSpPr/>
          <p:nvPr/>
        </p:nvGrpSpPr>
        <p:grpSpPr>
          <a:xfrm>
            <a:off x="4869651" y="1831218"/>
            <a:ext cx="376654" cy="281566"/>
            <a:chOff x="4869651" y="2012218"/>
            <a:chExt cx="376654" cy="281566"/>
          </a:xfrm>
        </p:grpSpPr>
        <p:sp>
          <p:nvSpPr>
            <p:cNvPr id="9673" name="Google Shape;9673;p6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68"/>
          <p:cNvGrpSpPr/>
          <p:nvPr/>
        </p:nvGrpSpPr>
        <p:grpSpPr>
          <a:xfrm>
            <a:off x="5306224" y="1831313"/>
            <a:ext cx="367925" cy="281694"/>
            <a:chOff x="5306224" y="2012313"/>
            <a:chExt cx="367925" cy="281694"/>
          </a:xfrm>
        </p:grpSpPr>
        <p:sp>
          <p:nvSpPr>
            <p:cNvPr id="9678" name="Google Shape;9678;p6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0" name="Google Shape;9680;p68"/>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1" name="Google Shape;9681;p68"/>
          <p:cNvGrpSpPr/>
          <p:nvPr/>
        </p:nvGrpSpPr>
        <p:grpSpPr>
          <a:xfrm>
            <a:off x="6195998" y="1802102"/>
            <a:ext cx="368308" cy="338746"/>
            <a:chOff x="6195998" y="1983102"/>
            <a:chExt cx="368308" cy="338746"/>
          </a:xfrm>
        </p:grpSpPr>
        <p:sp>
          <p:nvSpPr>
            <p:cNvPr id="9682" name="Google Shape;9682;p6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68"/>
          <p:cNvGrpSpPr/>
          <p:nvPr/>
        </p:nvGrpSpPr>
        <p:grpSpPr>
          <a:xfrm>
            <a:off x="7542031" y="1830835"/>
            <a:ext cx="369072" cy="280037"/>
            <a:chOff x="7542031" y="2011835"/>
            <a:chExt cx="369072" cy="280037"/>
          </a:xfrm>
        </p:grpSpPr>
        <p:sp>
          <p:nvSpPr>
            <p:cNvPr id="9686" name="Google Shape;9686;p6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68"/>
          <p:cNvGrpSpPr/>
          <p:nvPr/>
        </p:nvGrpSpPr>
        <p:grpSpPr>
          <a:xfrm>
            <a:off x="8010427" y="3167503"/>
            <a:ext cx="278795" cy="351615"/>
            <a:chOff x="8010427" y="3348503"/>
            <a:chExt cx="278795" cy="351615"/>
          </a:xfrm>
        </p:grpSpPr>
        <p:sp>
          <p:nvSpPr>
            <p:cNvPr id="9696" name="Google Shape;9696;p6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0" name="Google Shape;9700;p68"/>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1" name="Google Shape;9701;p68"/>
          <p:cNvGrpSpPr/>
          <p:nvPr/>
        </p:nvGrpSpPr>
        <p:grpSpPr>
          <a:xfrm>
            <a:off x="7141900" y="3168204"/>
            <a:ext cx="281057" cy="351010"/>
            <a:chOff x="7141900" y="3349204"/>
            <a:chExt cx="281057" cy="351010"/>
          </a:xfrm>
        </p:grpSpPr>
        <p:sp>
          <p:nvSpPr>
            <p:cNvPr id="9702" name="Google Shape;9702;p6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68"/>
          <p:cNvGrpSpPr/>
          <p:nvPr/>
        </p:nvGrpSpPr>
        <p:grpSpPr>
          <a:xfrm>
            <a:off x="5314188" y="3169032"/>
            <a:ext cx="363752" cy="353113"/>
            <a:chOff x="5314188" y="3350032"/>
            <a:chExt cx="363752" cy="353113"/>
          </a:xfrm>
        </p:grpSpPr>
        <p:sp>
          <p:nvSpPr>
            <p:cNvPr id="9706" name="Google Shape;9706;p6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68"/>
          <p:cNvGrpSpPr/>
          <p:nvPr/>
        </p:nvGrpSpPr>
        <p:grpSpPr>
          <a:xfrm>
            <a:off x="6203579" y="3167981"/>
            <a:ext cx="351615" cy="350373"/>
            <a:chOff x="6203579" y="3348981"/>
            <a:chExt cx="351615" cy="350373"/>
          </a:xfrm>
        </p:grpSpPr>
        <p:sp>
          <p:nvSpPr>
            <p:cNvPr id="9709" name="Google Shape;9709;p6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68"/>
          <p:cNvGrpSpPr/>
          <p:nvPr/>
        </p:nvGrpSpPr>
        <p:grpSpPr>
          <a:xfrm>
            <a:off x="5829984" y="3169032"/>
            <a:ext cx="220755" cy="352348"/>
            <a:chOff x="5829984" y="3350032"/>
            <a:chExt cx="220755" cy="352348"/>
          </a:xfrm>
        </p:grpSpPr>
        <p:sp>
          <p:nvSpPr>
            <p:cNvPr id="9715" name="Google Shape;9715;p6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68"/>
          <p:cNvGrpSpPr/>
          <p:nvPr/>
        </p:nvGrpSpPr>
        <p:grpSpPr>
          <a:xfrm>
            <a:off x="4882170" y="3168841"/>
            <a:ext cx="358464" cy="352316"/>
            <a:chOff x="4882170" y="3349841"/>
            <a:chExt cx="358464" cy="352316"/>
          </a:xfrm>
        </p:grpSpPr>
        <p:sp>
          <p:nvSpPr>
            <p:cNvPr id="9720" name="Google Shape;9720;p6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2" name="Google Shape;9722;p68"/>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8"/>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4" name="Google Shape;9724;p68"/>
          <p:cNvGrpSpPr/>
          <p:nvPr/>
        </p:nvGrpSpPr>
        <p:grpSpPr>
          <a:xfrm>
            <a:off x="3044965" y="2254220"/>
            <a:ext cx="400194" cy="324316"/>
            <a:chOff x="3044965" y="2435220"/>
            <a:chExt cx="400194" cy="324316"/>
          </a:xfrm>
        </p:grpSpPr>
        <p:sp>
          <p:nvSpPr>
            <p:cNvPr id="9725" name="Google Shape;9725;p6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68"/>
          <p:cNvGrpSpPr/>
          <p:nvPr/>
        </p:nvGrpSpPr>
        <p:grpSpPr>
          <a:xfrm>
            <a:off x="4878379" y="2292892"/>
            <a:ext cx="367161" cy="287523"/>
            <a:chOff x="4878379" y="2473892"/>
            <a:chExt cx="367161" cy="287523"/>
          </a:xfrm>
        </p:grpSpPr>
        <p:sp>
          <p:nvSpPr>
            <p:cNvPr id="9729" name="Google Shape;9729;p6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68"/>
          <p:cNvGrpSpPr/>
          <p:nvPr/>
        </p:nvGrpSpPr>
        <p:grpSpPr>
          <a:xfrm>
            <a:off x="1325719" y="2706689"/>
            <a:ext cx="290581" cy="372481"/>
            <a:chOff x="1325719" y="2887689"/>
            <a:chExt cx="290581" cy="372481"/>
          </a:xfrm>
        </p:grpSpPr>
        <p:sp>
          <p:nvSpPr>
            <p:cNvPr id="9735" name="Google Shape;9735;p6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7" name="Google Shape;9737;p68"/>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8" name="Google Shape;9738;p68"/>
          <p:cNvGrpSpPr/>
          <p:nvPr/>
        </p:nvGrpSpPr>
        <p:grpSpPr>
          <a:xfrm>
            <a:off x="3510335" y="2711499"/>
            <a:ext cx="360726" cy="361204"/>
            <a:chOff x="3510335" y="2892499"/>
            <a:chExt cx="360726" cy="361204"/>
          </a:xfrm>
        </p:grpSpPr>
        <p:sp>
          <p:nvSpPr>
            <p:cNvPr id="9739" name="Google Shape;9739;p6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8"/>
          <p:cNvGrpSpPr/>
          <p:nvPr/>
        </p:nvGrpSpPr>
        <p:grpSpPr>
          <a:xfrm>
            <a:off x="3086313" y="2696049"/>
            <a:ext cx="320143" cy="392581"/>
            <a:chOff x="3086313" y="2877049"/>
            <a:chExt cx="320143" cy="392581"/>
          </a:xfrm>
        </p:grpSpPr>
        <p:sp>
          <p:nvSpPr>
            <p:cNvPr id="9745" name="Google Shape;9745;p6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7" name="Google Shape;9757;p68"/>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8" name="Google Shape;9758;p68"/>
          <p:cNvGrpSpPr/>
          <p:nvPr/>
        </p:nvGrpSpPr>
        <p:grpSpPr>
          <a:xfrm>
            <a:off x="861113" y="2704746"/>
            <a:ext cx="333809" cy="373277"/>
            <a:chOff x="861113" y="2885746"/>
            <a:chExt cx="333809" cy="373277"/>
          </a:xfrm>
        </p:grpSpPr>
        <p:sp>
          <p:nvSpPr>
            <p:cNvPr id="9759" name="Google Shape;9759;p6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2" name="Google Shape;9762;p68"/>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8"/>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4" name="Google Shape;9764;p68"/>
          <p:cNvGrpSpPr/>
          <p:nvPr/>
        </p:nvGrpSpPr>
        <p:grpSpPr>
          <a:xfrm>
            <a:off x="1297654" y="1323481"/>
            <a:ext cx="349354" cy="362223"/>
            <a:chOff x="1297654" y="1504481"/>
            <a:chExt cx="349354" cy="362223"/>
          </a:xfrm>
        </p:grpSpPr>
        <p:sp>
          <p:nvSpPr>
            <p:cNvPr id="9765" name="Google Shape;9765;p6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68"/>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68"/>
          <p:cNvGrpSpPr/>
          <p:nvPr/>
        </p:nvGrpSpPr>
        <p:grpSpPr>
          <a:xfrm>
            <a:off x="852385" y="1329916"/>
            <a:ext cx="353145" cy="351998"/>
            <a:chOff x="852385" y="1510916"/>
            <a:chExt cx="353145" cy="351998"/>
          </a:xfrm>
        </p:grpSpPr>
        <p:sp>
          <p:nvSpPr>
            <p:cNvPr id="9770" name="Google Shape;9770;p6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68"/>
          <p:cNvGrpSpPr/>
          <p:nvPr/>
        </p:nvGrpSpPr>
        <p:grpSpPr>
          <a:xfrm>
            <a:off x="1745217" y="1334471"/>
            <a:ext cx="343269" cy="342505"/>
            <a:chOff x="1745217" y="1515471"/>
            <a:chExt cx="343269" cy="342505"/>
          </a:xfrm>
        </p:grpSpPr>
        <p:sp>
          <p:nvSpPr>
            <p:cNvPr id="9774" name="Google Shape;9774;p6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8" name="Google Shape;9778;p68"/>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9" name="Google Shape;9779;p68"/>
          <p:cNvGrpSpPr/>
          <p:nvPr/>
        </p:nvGrpSpPr>
        <p:grpSpPr>
          <a:xfrm>
            <a:off x="3042703" y="1348137"/>
            <a:ext cx="411535" cy="315587"/>
            <a:chOff x="3042703" y="1529137"/>
            <a:chExt cx="411535" cy="315587"/>
          </a:xfrm>
        </p:grpSpPr>
        <p:sp>
          <p:nvSpPr>
            <p:cNvPr id="9780" name="Google Shape;9780;p6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68"/>
          <p:cNvGrpSpPr/>
          <p:nvPr/>
        </p:nvGrpSpPr>
        <p:grpSpPr>
          <a:xfrm>
            <a:off x="2629289" y="1363682"/>
            <a:ext cx="350501" cy="284497"/>
            <a:chOff x="2629289" y="1544682"/>
            <a:chExt cx="350501" cy="284497"/>
          </a:xfrm>
        </p:grpSpPr>
        <p:sp>
          <p:nvSpPr>
            <p:cNvPr id="9791" name="Google Shape;9791;p6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68"/>
          <p:cNvGrpSpPr/>
          <p:nvPr/>
        </p:nvGrpSpPr>
        <p:grpSpPr>
          <a:xfrm>
            <a:off x="5305077" y="1321633"/>
            <a:ext cx="367893" cy="365218"/>
            <a:chOff x="5305077" y="1502633"/>
            <a:chExt cx="367893" cy="365218"/>
          </a:xfrm>
        </p:grpSpPr>
        <p:sp>
          <p:nvSpPr>
            <p:cNvPr id="9797" name="Google Shape;9797;p6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68"/>
          <p:cNvGrpSpPr/>
          <p:nvPr/>
        </p:nvGrpSpPr>
        <p:grpSpPr>
          <a:xfrm>
            <a:off x="7100170" y="1319117"/>
            <a:ext cx="368308" cy="367033"/>
            <a:chOff x="7100170" y="1500117"/>
            <a:chExt cx="368308" cy="367033"/>
          </a:xfrm>
        </p:grpSpPr>
        <p:sp>
          <p:nvSpPr>
            <p:cNvPr id="9800" name="Google Shape;9800;p6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3" name="Google Shape;9813;p68"/>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4" name="Google Shape;9814;p68"/>
          <p:cNvGrpSpPr/>
          <p:nvPr/>
        </p:nvGrpSpPr>
        <p:grpSpPr>
          <a:xfrm>
            <a:off x="6649231" y="1319021"/>
            <a:ext cx="390287" cy="367065"/>
            <a:chOff x="6649231" y="1500021"/>
            <a:chExt cx="390287" cy="367065"/>
          </a:xfrm>
        </p:grpSpPr>
        <p:sp>
          <p:nvSpPr>
            <p:cNvPr id="9815" name="Google Shape;9815;p6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68"/>
          <p:cNvGrpSpPr/>
          <p:nvPr/>
        </p:nvGrpSpPr>
        <p:grpSpPr>
          <a:xfrm>
            <a:off x="5746938" y="1362503"/>
            <a:ext cx="387261" cy="280356"/>
            <a:chOff x="5746938" y="1543503"/>
            <a:chExt cx="387261" cy="280356"/>
          </a:xfrm>
        </p:grpSpPr>
        <p:sp>
          <p:nvSpPr>
            <p:cNvPr id="9828" name="Google Shape;9828;p6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8"/>
          <p:cNvGrpSpPr/>
          <p:nvPr/>
        </p:nvGrpSpPr>
        <p:grpSpPr>
          <a:xfrm>
            <a:off x="6196730" y="1344346"/>
            <a:ext cx="369072" cy="317467"/>
            <a:chOff x="6196730" y="1525346"/>
            <a:chExt cx="369072" cy="317467"/>
          </a:xfrm>
        </p:grpSpPr>
        <p:sp>
          <p:nvSpPr>
            <p:cNvPr id="9831" name="Google Shape;9831;p6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68"/>
          <p:cNvGrpSpPr/>
          <p:nvPr/>
        </p:nvGrpSpPr>
        <p:grpSpPr>
          <a:xfrm>
            <a:off x="4940592" y="1319690"/>
            <a:ext cx="246558" cy="367161"/>
            <a:chOff x="4940592" y="1500690"/>
            <a:chExt cx="246558" cy="367161"/>
          </a:xfrm>
        </p:grpSpPr>
        <p:sp>
          <p:nvSpPr>
            <p:cNvPr id="9835" name="Google Shape;9835;p6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68"/>
          <p:cNvGrpSpPr/>
          <p:nvPr/>
        </p:nvGrpSpPr>
        <p:grpSpPr>
          <a:xfrm>
            <a:off x="7964906" y="1318894"/>
            <a:ext cx="380858" cy="367575"/>
            <a:chOff x="7964906" y="1499894"/>
            <a:chExt cx="380858" cy="367575"/>
          </a:xfrm>
        </p:grpSpPr>
        <p:sp>
          <p:nvSpPr>
            <p:cNvPr id="9840" name="Google Shape;9840;p6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3" name="Google Shape;9843;p68"/>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4" name="Google Shape;9844;p68"/>
          <p:cNvGrpSpPr/>
          <p:nvPr/>
        </p:nvGrpSpPr>
        <p:grpSpPr>
          <a:xfrm>
            <a:off x="8007400" y="2721278"/>
            <a:ext cx="285230" cy="355597"/>
            <a:chOff x="8007400" y="2902278"/>
            <a:chExt cx="285230" cy="355597"/>
          </a:xfrm>
        </p:grpSpPr>
        <p:sp>
          <p:nvSpPr>
            <p:cNvPr id="9845" name="Google Shape;9845;p6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68"/>
          <p:cNvGrpSpPr/>
          <p:nvPr/>
        </p:nvGrpSpPr>
        <p:grpSpPr>
          <a:xfrm>
            <a:off x="6219124" y="2721788"/>
            <a:ext cx="318231" cy="355470"/>
            <a:chOff x="6219124" y="2902788"/>
            <a:chExt cx="318231" cy="355470"/>
          </a:xfrm>
        </p:grpSpPr>
        <p:sp>
          <p:nvSpPr>
            <p:cNvPr id="9848" name="Google Shape;9848;p6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68"/>
          <p:cNvGrpSpPr/>
          <p:nvPr/>
        </p:nvGrpSpPr>
        <p:grpSpPr>
          <a:xfrm>
            <a:off x="4969421" y="2721852"/>
            <a:ext cx="185109" cy="355406"/>
            <a:chOff x="4969421" y="2902852"/>
            <a:chExt cx="185109" cy="355406"/>
          </a:xfrm>
        </p:grpSpPr>
        <p:sp>
          <p:nvSpPr>
            <p:cNvPr id="9852" name="Google Shape;9852;p6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8" name="Google Shape;9858;p68"/>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8"/>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0" name="Google Shape;9860;p68"/>
          <p:cNvGrpSpPr/>
          <p:nvPr/>
        </p:nvGrpSpPr>
        <p:grpSpPr>
          <a:xfrm>
            <a:off x="6685259" y="2721852"/>
            <a:ext cx="311414" cy="355406"/>
            <a:chOff x="6685259" y="2902852"/>
            <a:chExt cx="311414" cy="355406"/>
          </a:xfrm>
        </p:grpSpPr>
        <p:sp>
          <p:nvSpPr>
            <p:cNvPr id="9861" name="Google Shape;9861;p6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68"/>
          <p:cNvGrpSpPr/>
          <p:nvPr/>
        </p:nvGrpSpPr>
        <p:grpSpPr>
          <a:xfrm>
            <a:off x="5309250" y="2722170"/>
            <a:ext cx="359579" cy="355852"/>
            <a:chOff x="5309250" y="2903170"/>
            <a:chExt cx="359579" cy="355852"/>
          </a:xfrm>
        </p:grpSpPr>
        <p:sp>
          <p:nvSpPr>
            <p:cNvPr id="9865" name="Google Shape;9865;p6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68"/>
          <p:cNvGrpSpPr/>
          <p:nvPr/>
        </p:nvGrpSpPr>
        <p:grpSpPr>
          <a:xfrm>
            <a:off x="2199565" y="2240172"/>
            <a:ext cx="312179" cy="353431"/>
            <a:chOff x="2199565" y="2421172"/>
            <a:chExt cx="312179" cy="353431"/>
          </a:xfrm>
        </p:grpSpPr>
        <p:sp>
          <p:nvSpPr>
            <p:cNvPr id="9869" name="Google Shape;9869;p6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68"/>
          <p:cNvGrpSpPr/>
          <p:nvPr/>
        </p:nvGrpSpPr>
        <p:grpSpPr>
          <a:xfrm>
            <a:off x="1750887" y="2244727"/>
            <a:ext cx="320143" cy="343269"/>
            <a:chOff x="1750887" y="2425727"/>
            <a:chExt cx="320143" cy="343269"/>
          </a:xfrm>
        </p:grpSpPr>
        <p:sp>
          <p:nvSpPr>
            <p:cNvPr id="9872" name="Google Shape;9872;p6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68"/>
          <p:cNvGrpSpPr/>
          <p:nvPr/>
        </p:nvGrpSpPr>
        <p:grpSpPr>
          <a:xfrm>
            <a:off x="1298037" y="2244727"/>
            <a:ext cx="338364" cy="342887"/>
            <a:chOff x="1298037" y="2425727"/>
            <a:chExt cx="338364" cy="342887"/>
          </a:xfrm>
        </p:grpSpPr>
        <p:sp>
          <p:nvSpPr>
            <p:cNvPr id="9875" name="Google Shape;9875;p6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9" name="Google Shape;9879;p68"/>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0" name="Google Shape;9880;p68"/>
          <p:cNvGrpSpPr/>
          <p:nvPr/>
        </p:nvGrpSpPr>
        <p:grpSpPr>
          <a:xfrm>
            <a:off x="3974207" y="2248009"/>
            <a:ext cx="320143" cy="338491"/>
            <a:chOff x="3974207" y="2429009"/>
            <a:chExt cx="320143" cy="338491"/>
          </a:xfrm>
        </p:grpSpPr>
        <p:sp>
          <p:nvSpPr>
            <p:cNvPr id="9881" name="Google Shape;9881;p6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68"/>
          <p:cNvGrpSpPr/>
          <p:nvPr/>
        </p:nvGrpSpPr>
        <p:grpSpPr>
          <a:xfrm>
            <a:off x="2623237" y="2250047"/>
            <a:ext cx="355024" cy="332630"/>
            <a:chOff x="2623237" y="2431047"/>
            <a:chExt cx="355024" cy="332630"/>
          </a:xfrm>
        </p:grpSpPr>
        <p:sp>
          <p:nvSpPr>
            <p:cNvPr id="9884" name="Google Shape;9884;p6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68"/>
          <p:cNvGrpSpPr/>
          <p:nvPr/>
        </p:nvGrpSpPr>
        <p:grpSpPr>
          <a:xfrm>
            <a:off x="6657194" y="2253073"/>
            <a:ext cx="375507" cy="367925"/>
            <a:chOff x="6657194" y="2434073"/>
            <a:chExt cx="375507" cy="367925"/>
          </a:xfrm>
        </p:grpSpPr>
        <p:sp>
          <p:nvSpPr>
            <p:cNvPr id="9889" name="Google Shape;9889;p6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68"/>
          <p:cNvGrpSpPr/>
          <p:nvPr/>
        </p:nvGrpSpPr>
        <p:grpSpPr>
          <a:xfrm>
            <a:off x="7101317" y="2260655"/>
            <a:ext cx="367925" cy="352380"/>
            <a:chOff x="7101317" y="2441655"/>
            <a:chExt cx="367925" cy="352380"/>
          </a:xfrm>
        </p:grpSpPr>
        <p:sp>
          <p:nvSpPr>
            <p:cNvPr id="9893" name="Google Shape;9893;p6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68"/>
          <p:cNvGrpSpPr/>
          <p:nvPr/>
        </p:nvGrpSpPr>
        <p:grpSpPr>
          <a:xfrm>
            <a:off x="5756399" y="2253456"/>
            <a:ext cx="367925" cy="367161"/>
            <a:chOff x="5756399" y="2434456"/>
            <a:chExt cx="367925" cy="367161"/>
          </a:xfrm>
        </p:grpSpPr>
        <p:sp>
          <p:nvSpPr>
            <p:cNvPr id="9896" name="Google Shape;9896;p6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3" name="Google Shape;9903;p68"/>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8"/>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5" name="Google Shape;9905;p68"/>
          <p:cNvGrpSpPr/>
          <p:nvPr/>
        </p:nvGrpSpPr>
        <p:grpSpPr>
          <a:xfrm>
            <a:off x="7964906" y="2253073"/>
            <a:ext cx="373627" cy="367925"/>
            <a:chOff x="7964906" y="2434073"/>
            <a:chExt cx="373627" cy="367925"/>
          </a:xfrm>
        </p:grpSpPr>
        <p:sp>
          <p:nvSpPr>
            <p:cNvPr id="9906" name="Google Shape;9906;p6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68"/>
          <p:cNvGrpSpPr/>
          <p:nvPr/>
        </p:nvGrpSpPr>
        <p:grpSpPr>
          <a:xfrm>
            <a:off x="6194086" y="2256737"/>
            <a:ext cx="369837" cy="360471"/>
            <a:chOff x="6194086" y="2437737"/>
            <a:chExt cx="369837" cy="360471"/>
          </a:xfrm>
        </p:grpSpPr>
        <p:sp>
          <p:nvSpPr>
            <p:cNvPr id="9909" name="Google Shape;9909;p6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1" name="Google Shape;9911;p6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912" name="Google Shape;9912;p6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16"/>
        <p:cNvGrpSpPr/>
        <p:nvPr/>
      </p:nvGrpSpPr>
      <p:grpSpPr>
        <a:xfrm>
          <a:off x="0" y="0"/>
          <a:ext cx="0" cy="0"/>
          <a:chOff x="0" y="0"/>
          <a:chExt cx="0" cy="0"/>
        </a:xfrm>
      </p:grpSpPr>
      <p:grpSp>
        <p:nvGrpSpPr>
          <p:cNvPr id="9917" name="Google Shape;9917;p69"/>
          <p:cNvGrpSpPr/>
          <p:nvPr/>
        </p:nvGrpSpPr>
        <p:grpSpPr>
          <a:xfrm>
            <a:off x="3541011" y="1334344"/>
            <a:ext cx="350166" cy="349434"/>
            <a:chOff x="3541011" y="1508594"/>
            <a:chExt cx="350166" cy="349434"/>
          </a:xfrm>
        </p:grpSpPr>
        <p:sp>
          <p:nvSpPr>
            <p:cNvPr id="9918" name="Google Shape;9918;p6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69"/>
          <p:cNvGrpSpPr/>
          <p:nvPr/>
        </p:nvGrpSpPr>
        <p:grpSpPr>
          <a:xfrm>
            <a:off x="3122257" y="1334344"/>
            <a:ext cx="294850" cy="349434"/>
            <a:chOff x="3122257" y="1508594"/>
            <a:chExt cx="294850" cy="349434"/>
          </a:xfrm>
        </p:grpSpPr>
        <p:sp>
          <p:nvSpPr>
            <p:cNvPr id="9932" name="Google Shape;9932;p6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69"/>
          <p:cNvGrpSpPr/>
          <p:nvPr/>
        </p:nvGrpSpPr>
        <p:grpSpPr>
          <a:xfrm>
            <a:off x="910723" y="1333962"/>
            <a:ext cx="251660" cy="350166"/>
            <a:chOff x="910723" y="1508212"/>
            <a:chExt cx="251660" cy="350166"/>
          </a:xfrm>
        </p:grpSpPr>
        <p:sp>
          <p:nvSpPr>
            <p:cNvPr id="9938" name="Google Shape;9938;p6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69"/>
          <p:cNvGrpSpPr/>
          <p:nvPr/>
        </p:nvGrpSpPr>
        <p:grpSpPr>
          <a:xfrm>
            <a:off x="1308631" y="1333580"/>
            <a:ext cx="350166" cy="350198"/>
            <a:chOff x="1308631" y="1507830"/>
            <a:chExt cx="350166" cy="350198"/>
          </a:xfrm>
        </p:grpSpPr>
        <p:sp>
          <p:nvSpPr>
            <p:cNvPr id="9956" name="Google Shape;9956;p6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69"/>
          <p:cNvGrpSpPr/>
          <p:nvPr/>
        </p:nvGrpSpPr>
        <p:grpSpPr>
          <a:xfrm>
            <a:off x="1756921" y="1335489"/>
            <a:ext cx="345997" cy="345997"/>
            <a:chOff x="1756921" y="1509739"/>
            <a:chExt cx="345997" cy="345997"/>
          </a:xfrm>
        </p:grpSpPr>
        <p:sp>
          <p:nvSpPr>
            <p:cNvPr id="9961" name="Google Shape;9961;p6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69"/>
          <p:cNvGrpSpPr/>
          <p:nvPr/>
        </p:nvGrpSpPr>
        <p:grpSpPr>
          <a:xfrm>
            <a:off x="2216956" y="1336253"/>
            <a:ext cx="318721" cy="345615"/>
            <a:chOff x="2216956" y="1510503"/>
            <a:chExt cx="318721" cy="345615"/>
          </a:xfrm>
        </p:grpSpPr>
        <p:sp>
          <p:nvSpPr>
            <p:cNvPr id="9979" name="Google Shape;9979;p6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69"/>
          <p:cNvGrpSpPr/>
          <p:nvPr/>
        </p:nvGrpSpPr>
        <p:grpSpPr>
          <a:xfrm>
            <a:off x="3988156" y="1394211"/>
            <a:ext cx="349052" cy="230049"/>
            <a:chOff x="3988156" y="1568461"/>
            <a:chExt cx="349052" cy="230049"/>
          </a:xfrm>
        </p:grpSpPr>
        <p:sp>
          <p:nvSpPr>
            <p:cNvPr id="9985" name="Google Shape;9985;p6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69"/>
          <p:cNvGrpSpPr/>
          <p:nvPr/>
        </p:nvGrpSpPr>
        <p:grpSpPr>
          <a:xfrm>
            <a:off x="2633037" y="1325623"/>
            <a:ext cx="379002" cy="366112"/>
            <a:chOff x="2633037" y="1499873"/>
            <a:chExt cx="379002" cy="366112"/>
          </a:xfrm>
        </p:grpSpPr>
        <p:sp>
          <p:nvSpPr>
            <p:cNvPr id="9993" name="Google Shape;9993;p6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69"/>
          <p:cNvGrpSpPr/>
          <p:nvPr/>
        </p:nvGrpSpPr>
        <p:grpSpPr>
          <a:xfrm>
            <a:off x="6675256" y="1341919"/>
            <a:ext cx="327823" cy="357009"/>
            <a:chOff x="6675256" y="1516169"/>
            <a:chExt cx="327823" cy="357009"/>
          </a:xfrm>
        </p:grpSpPr>
        <p:sp>
          <p:nvSpPr>
            <p:cNvPr id="10000" name="Google Shape;10000;p6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9"/>
          <p:cNvGrpSpPr/>
          <p:nvPr/>
        </p:nvGrpSpPr>
        <p:grpSpPr>
          <a:xfrm>
            <a:off x="8020159" y="1342301"/>
            <a:ext cx="300897" cy="356627"/>
            <a:chOff x="8020159" y="1516551"/>
            <a:chExt cx="300897" cy="356627"/>
          </a:xfrm>
        </p:grpSpPr>
        <p:sp>
          <p:nvSpPr>
            <p:cNvPr id="10010" name="Google Shape;10010;p6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69"/>
          <p:cNvGrpSpPr/>
          <p:nvPr/>
        </p:nvGrpSpPr>
        <p:grpSpPr>
          <a:xfrm>
            <a:off x="5377363" y="1341919"/>
            <a:ext cx="257357" cy="356627"/>
            <a:chOff x="5377363" y="1516169"/>
            <a:chExt cx="257357" cy="356627"/>
          </a:xfrm>
        </p:grpSpPr>
        <p:sp>
          <p:nvSpPr>
            <p:cNvPr id="10016" name="Google Shape;10016;p6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69"/>
          <p:cNvGrpSpPr/>
          <p:nvPr/>
        </p:nvGrpSpPr>
        <p:grpSpPr>
          <a:xfrm>
            <a:off x="4880567" y="1361620"/>
            <a:ext cx="356245" cy="317607"/>
            <a:chOff x="4880567" y="1535870"/>
            <a:chExt cx="356245" cy="317607"/>
          </a:xfrm>
        </p:grpSpPr>
        <p:sp>
          <p:nvSpPr>
            <p:cNvPr id="10034" name="Google Shape;10034;p6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69"/>
          <p:cNvGrpSpPr/>
          <p:nvPr/>
        </p:nvGrpSpPr>
        <p:grpSpPr>
          <a:xfrm>
            <a:off x="5771483" y="1341537"/>
            <a:ext cx="357359" cy="357391"/>
            <a:chOff x="5771483" y="1515787"/>
            <a:chExt cx="357359" cy="357391"/>
          </a:xfrm>
        </p:grpSpPr>
        <p:sp>
          <p:nvSpPr>
            <p:cNvPr id="10040" name="Google Shape;10040;p6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69"/>
          <p:cNvGrpSpPr/>
          <p:nvPr/>
        </p:nvGrpSpPr>
        <p:grpSpPr>
          <a:xfrm>
            <a:off x="7121669" y="1359360"/>
            <a:ext cx="321362" cy="321362"/>
            <a:chOff x="7121669" y="1533610"/>
            <a:chExt cx="321362" cy="321362"/>
          </a:xfrm>
        </p:grpSpPr>
        <p:sp>
          <p:nvSpPr>
            <p:cNvPr id="10045" name="Google Shape;10045;p6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69"/>
          <p:cNvGrpSpPr/>
          <p:nvPr/>
        </p:nvGrpSpPr>
        <p:grpSpPr>
          <a:xfrm>
            <a:off x="7562766" y="1340614"/>
            <a:ext cx="327059" cy="360192"/>
            <a:chOff x="7562766" y="1514864"/>
            <a:chExt cx="327059" cy="360192"/>
          </a:xfrm>
        </p:grpSpPr>
        <p:sp>
          <p:nvSpPr>
            <p:cNvPr id="10050" name="Google Shape;10050;p6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69"/>
          <p:cNvGrpSpPr/>
          <p:nvPr/>
        </p:nvGrpSpPr>
        <p:grpSpPr>
          <a:xfrm>
            <a:off x="6221229" y="1324423"/>
            <a:ext cx="361636" cy="362183"/>
            <a:chOff x="6259175" y="1559008"/>
            <a:chExt cx="271743" cy="272093"/>
          </a:xfrm>
        </p:grpSpPr>
        <p:sp>
          <p:nvSpPr>
            <p:cNvPr id="10055" name="Google Shape;10055;p6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69"/>
          <p:cNvGrpSpPr/>
          <p:nvPr/>
        </p:nvGrpSpPr>
        <p:grpSpPr>
          <a:xfrm>
            <a:off x="2661459" y="1840751"/>
            <a:ext cx="322508" cy="273494"/>
            <a:chOff x="2661459" y="2015001"/>
            <a:chExt cx="322508" cy="273494"/>
          </a:xfrm>
        </p:grpSpPr>
        <p:sp>
          <p:nvSpPr>
            <p:cNvPr id="10073" name="Google Shape;10073;p6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69"/>
          <p:cNvGrpSpPr/>
          <p:nvPr/>
        </p:nvGrpSpPr>
        <p:grpSpPr>
          <a:xfrm>
            <a:off x="6671087" y="1835054"/>
            <a:ext cx="332757" cy="281833"/>
            <a:chOff x="6671087" y="2009304"/>
            <a:chExt cx="332757" cy="281833"/>
          </a:xfrm>
        </p:grpSpPr>
        <p:sp>
          <p:nvSpPr>
            <p:cNvPr id="10076" name="Google Shape;10076;p6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8" name="Google Shape;10078;p69"/>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9" name="Google Shape;10079;p69"/>
          <p:cNvGrpSpPr/>
          <p:nvPr/>
        </p:nvGrpSpPr>
        <p:grpSpPr>
          <a:xfrm>
            <a:off x="2201806" y="1802335"/>
            <a:ext cx="349784" cy="349434"/>
            <a:chOff x="2201806" y="1976585"/>
            <a:chExt cx="349784" cy="349434"/>
          </a:xfrm>
        </p:grpSpPr>
        <p:sp>
          <p:nvSpPr>
            <p:cNvPr id="10080" name="Google Shape;10080;p6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69"/>
          <p:cNvGrpSpPr/>
          <p:nvPr/>
        </p:nvGrpSpPr>
        <p:grpSpPr>
          <a:xfrm>
            <a:off x="3094217" y="1802335"/>
            <a:ext cx="350198" cy="350548"/>
            <a:chOff x="3094217" y="1976585"/>
            <a:chExt cx="350198" cy="350548"/>
          </a:xfrm>
        </p:grpSpPr>
        <p:sp>
          <p:nvSpPr>
            <p:cNvPr id="10085" name="Google Shape;10085;p6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69"/>
          <p:cNvGrpSpPr/>
          <p:nvPr/>
        </p:nvGrpSpPr>
        <p:grpSpPr>
          <a:xfrm>
            <a:off x="870939" y="1801571"/>
            <a:ext cx="332375" cy="350071"/>
            <a:chOff x="870939" y="1975821"/>
            <a:chExt cx="332375" cy="350071"/>
          </a:xfrm>
        </p:grpSpPr>
        <p:sp>
          <p:nvSpPr>
            <p:cNvPr id="10099" name="Google Shape;10099;p6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3" name="Google Shape;10103;p69"/>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4" name="Google Shape;10104;p69"/>
          <p:cNvGrpSpPr/>
          <p:nvPr/>
        </p:nvGrpSpPr>
        <p:grpSpPr>
          <a:xfrm>
            <a:off x="3979435" y="1802335"/>
            <a:ext cx="345265" cy="349848"/>
            <a:chOff x="3979435" y="1976585"/>
            <a:chExt cx="345265" cy="349848"/>
          </a:xfrm>
        </p:grpSpPr>
        <p:sp>
          <p:nvSpPr>
            <p:cNvPr id="10105" name="Google Shape;10105;p6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69"/>
          <p:cNvGrpSpPr/>
          <p:nvPr/>
        </p:nvGrpSpPr>
        <p:grpSpPr>
          <a:xfrm>
            <a:off x="3576626" y="1801571"/>
            <a:ext cx="284251" cy="351694"/>
            <a:chOff x="3576626" y="1975821"/>
            <a:chExt cx="284251" cy="351694"/>
          </a:xfrm>
        </p:grpSpPr>
        <p:sp>
          <p:nvSpPr>
            <p:cNvPr id="10123" name="Google Shape;10123;p6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69"/>
          <p:cNvGrpSpPr/>
          <p:nvPr/>
        </p:nvGrpSpPr>
        <p:grpSpPr>
          <a:xfrm>
            <a:off x="2722090" y="2715912"/>
            <a:ext cx="238770" cy="371841"/>
            <a:chOff x="2722090" y="2890162"/>
            <a:chExt cx="238770" cy="371841"/>
          </a:xfrm>
        </p:grpSpPr>
        <p:sp>
          <p:nvSpPr>
            <p:cNvPr id="10127" name="Google Shape;10127;p6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0" name="Google Shape;10130;p69"/>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1" name="Google Shape;10131;p69"/>
          <p:cNvGrpSpPr/>
          <p:nvPr/>
        </p:nvGrpSpPr>
        <p:grpSpPr>
          <a:xfrm>
            <a:off x="6216367" y="1795906"/>
            <a:ext cx="361147" cy="361147"/>
            <a:chOff x="6216367" y="1970156"/>
            <a:chExt cx="361147" cy="361147"/>
          </a:xfrm>
        </p:grpSpPr>
        <p:sp>
          <p:nvSpPr>
            <p:cNvPr id="10132" name="Google Shape;10132;p6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69"/>
          <p:cNvGrpSpPr/>
          <p:nvPr/>
        </p:nvGrpSpPr>
        <p:grpSpPr>
          <a:xfrm>
            <a:off x="1289311" y="2751972"/>
            <a:ext cx="408156" cy="299783"/>
            <a:chOff x="1289311" y="2926222"/>
            <a:chExt cx="408156" cy="299783"/>
          </a:xfrm>
        </p:grpSpPr>
        <p:sp>
          <p:nvSpPr>
            <p:cNvPr id="10137" name="Google Shape;10137;p6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9"/>
          <p:cNvGrpSpPr/>
          <p:nvPr/>
        </p:nvGrpSpPr>
        <p:grpSpPr>
          <a:xfrm>
            <a:off x="7978465" y="1795142"/>
            <a:ext cx="361147" cy="360797"/>
            <a:chOff x="7978465" y="1969392"/>
            <a:chExt cx="361147" cy="360797"/>
          </a:xfrm>
        </p:grpSpPr>
        <p:sp>
          <p:nvSpPr>
            <p:cNvPr id="10140" name="Google Shape;10140;p6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9" name="Google Shape;10149;p69"/>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0" name="Google Shape;10150;p69"/>
          <p:cNvGrpSpPr/>
          <p:nvPr/>
        </p:nvGrpSpPr>
        <p:grpSpPr>
          <a:xfrm>
            <a:off x="854261" y="2734563"/>
            <a:ext cx="377474" cy="335748"/>
            <a:chOff x="854261" y="2908813"/>
            <a:chExt cx="377474" cy="335748"/>
          </a:xfrm>
        </p:grpSpPr>
        <p:sp>
          <p:nvSpPr>
            <p:cNvPr id="10151" name="Google Shape;10151;p6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69"/>
          <p:cNvGrpSpPr/>
          <p:nvPr/>
        </p:nvGrpSpPr>
        <p:grpSpPr>
          <a:xfrm>
            <a:off x="1749728" y="2720527"/>
            <a:ext cx="386927" cy="363438"/>
            <a:chOff x="1749728" y="2894777"/>
            <a:chExt cx="386927" cy="363438"/>
          </a:xfrm>
        </p:grpSpPr>
        <p:sp>
          <p:nvSpPr>
            <p:cNvPr id="10157" name="Google Shape;10157;p6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69"/>
          <p:cNvGrpSpPr/>
          <p:nvPr/>
        </p:nvGrpSpPr>
        <p:grpSpPr>
          <a:xfrm>
            <a:off x="7098912" y="1795142"/>
            <a:ext cx="359651" cy="361560"/>
            <a:chOff x="7098912" y="1969392"/>
            <a:chExt cx="359651" cy="361560"/>
          </a:xfrm>
        </p:grpSpPr>
        <p:sp>
          <p:nvSpPr>
            <p:cNvPr id="10165" name="Google Shape;10165;p6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8" name="Google Shape;10178;p69"/>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9" name="Google Shape;10179;p69"/>
          <p:cNvGrpSpPr/>
          <p:nvPr/>
        </p:nvGrpSpPr>
        <p:grpSpPr>
          <a:xfrm>
            <a:off x="5352728" y="1815989"/>
            <a:ext cx="327091" cy="322508"/>
            <a:chOff x="5352728" y="1990239"/>
            <a:chExt cx="327091" cy="322508"/>
          </a:xfrm>
        </p:grpSpPr>
        <p:sp>
          <p:nvSpPr>
            <p:cNvPr id="10180" name="Google Shape;10180;p6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69"/>
          <p:cNvGrpSpPr/>
          <p:nvPr/>
        </p:nvGrpSpPr>
        <p:grpSpPr>
          <a:xfrm>
            <a:off x="7538896" y="1795906"/>
            <a:ext cx="361147" cy="361529"/>
            <a:chOff x="7538896" y="1970156"/>
            <a:chExt cx="361147" cy="361529"/>
          </a:xfrm>
        </p:grpSpPr>
        <p:sp>
          <p:nvSpPr>
            <p:cNvPr id="10184" name="Google Shape;10184;p6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69"/>
          <p:cNvGrpSpPr/>
          <p:nvPr/>
        </p:nvGrpSpPr>
        <p:grpSpPr>
          <a:xfrm>
            <a:off x="4896099" y="1796670"/>
            <a:ext cx="358155" cy="358123"/>
            <a:chOff x="4896099" y="1970920"/>
            <a:chExt cx="358155" cy="358123"/>
          </a:xfrm>
        </p:grpSpPr>
        <p:sp>
          <p:nvSpPr>
            <p:cNvPr id="10191" name="Google Shape;10191;p6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69"/>
          <p:cNvGrpSpPr/>
          <p:nvPr/>
        </p:nvGrpSpPr>
        <p:grpSpPr>
          <a:xfrm>
            <a:off x="4048787" y="2802769"/>
            <a:ext cx="283488" cy="198604"/>
            <a:chOff x="4048787" y="2977019"/>
            <a:chExt cx="283488" cy="198604"/>
          </a:xfrm>
        </p:grpSpPr>
        <p:sp>
          <p:nvSpPr>
            <p:cNvPr id="10195" name="Google Shape;10195;p6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69"/>
          <p:cNvGrpSpPr/>
          <p:nvPr/>
        </p:nvGrpSpPr>
        <p:grpSpPr>
          <a:xfrm>
            <a:off x="4054103" y="2255941"/>
            <a:ext cx="218687" cy="349052"/>
            <a:chOff x="4054103" y="2430191"/>
            <a:chExt cx="218687" cy="349052"/>
          </a:xfrm>
        </p:grpSpPr>
        <p:sp>
          <p:nvSpPr>
            <p:cNvPr id="10202" name="Google Shape;10202;p6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69"/>
          <p:cNvGrpSpPr/>
          <p:nvPr/>
        </p:nvGrpSpPr>
        <p:grpSpPr>
          <a:xfrm>
            <a:off x="2185128" y="2253299"/>
            <a:ext cx="382758" cy="356595"/>
            <a:chOff x="2185128" y="2427549"/>
            <a:chExt cx="382758" cy="356595"/>
          </a:xfrm>
        </p:grpSpPr>
        <p:sp>
          <p:nvSpPr>
            <p:cNvPr id="10205" name="Google Shape;10205;p6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69"/>
          <p:cNvGrpSpPr/>
          <p:nvPr/>
        </p:nvGrpSpPr>
        <p:grpSpPr>
          <a:xfrm>
            <a:off x="3539102" y="2253299"/>
            <a:ext cx="355099" cy="355481"/>
            <a:chOff x="3539102" y="2427549"/>
            <a:chExt cx="355099" cy="355481"/>
          </a:xfrm>
        </p:grpSpPr>
        <p:sp>
          <p:nvSpPr>
            <p:cNvPr id="10210" name="Google Shape;10210;p6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69"/>
          <p:cNvGrpSpPr/>
          <p:nvPr/>
        </p:nvGrpSpPr>
        <p:grpSpPr>
          <a:xfrm>
            <a:off x="2656907" y="2265043"/>
            <a:ext cx="332757" cy="332343"/>
            <a:chOff x="2656907" y="2439293"/>
            <a:chExt cx="332757" cy="332343"/>
          </a:xfrm>
        </p:grpSpPr>
        <p:sp>
          <p:nvSpPr>
            <p:cNvPr id="10213" name="Google Shape;10213;p6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69"/>
          <p:cNvGrpSpPr/>
          <p:nvPr/>
        </p:nvGrpSpPr>
        <p:grpSpPr>
          <a:xfrm>
            <a:off x="1731523" y="2248366"/>
            <a:ext cx="399435" cy="365698"/>
            <a:chOff x="1731523" y="2422616"/>
            <a:chExt cx="399435" cy="365698"/>
          </a:xfrm>
        </p:grpSpPr>
        <p:sp>
          <p:nvSpPr>
            <p:cNvPr id="10221" name="Google Shape;10221;p6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69"/>
          <p:cNvGrpSpPr/>
          <p:nvPr/>
        </p:nvGrpSpPr>
        <p:grpSpPr>
          <a:xfrm>
            <a:off x="3097241" y="2259314"/>
            <a:ext cx="344883" cy="343387"/>
            <a:chOff x="3097241" y="2433564"/>
            <a:chExt cx="344883" cy="343387"/>
          </a:xfrm>
        </p:grpSpPr>
        <p:sp>
          <p:nvSpPr>
            <p:cNvPr id="10225" name="Google Shape;10225;p6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69"/>
          <p:cNvGrpSpPr/>
          <p:nvPr/>
        </p:nvGrpSpPr>
        <p:grpSpPr>
          <a:xfrm>
            <a:off x="1278299" y="2265043"/>
            <a:ext cx="410829" cy="332343"/>
            <a:chOff x="1278299" y="2439293"/>
            <a:chExt cx="410829" cy="332343"/>
          </a:xfrm>
        </p:grpSpPr>
        <p:sp>
          <p:nvSpPr>
            <p:cNvPr id="10235" name="Google Shape;10235;p6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69"/>
          <p:cNvGrpSpPr/>
          <p:nvPr/>
        </p:nvGrpSpPr>
        <p:grpSpPr>
          <a:xfrm>
            <a:off x="870939" y="2265043"/>
            <a:ext cx="331993" cy="331993"/>
            <a:chOff x="870939" y="2439293"/>
            <a:chExt cx="331993" cy="331993"/>
          </a:xfrm>
        </p:grpSpPr>
        <p:sp>
          <p:nvSpPr>
            <p:cNvPr id="10244" name="Google Shape;10244;p6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69"/>
          <p:cNvGrpSpPr/>
          <p:nvPr/>
        </p:nvGrpSpPr>
        <p:grpSpPr>
          <a:xfrm>
            <a:off x="6644957" y="2282103"/>
            <a:ext cx="371395" cy="278904"/>
            <a:chOff x="6644957" y="2456353"/>
            <a:chExt cx="371395" cy="278904"/>
          </a:xfrm>
        </p:grpSpPr>
        <p:sp>
          <p:nvSpPr>
            <p:cNvPr id="10261" name="Google Shape;10261;p6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69"/>
          <p:cNvGrpSpPr/>
          <p:nvPr/>
        </p:nvGrpSpPr>
        <p:grpSpPr>
          <a:xfrm>
            <a:off x="5388757" y="2240409"/>
            <a:ext cx="260349" cy="362292"/>
            <a:chOff x="5388757" y="2414659"/>
            <a:chExt cx="260349" cy="362292"/>
          </a:xfrm>
        </p:grpSpPr>
        <p:sp>
          <p:nvSpPr>
            <p:cNvPr id="10267" name="Google Shape;10267;p6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69"/>
          <p:cNvGrpSpPr/>
          <p:nvPr/>
        </p:nvGrpSpPr>
        <p:grpSpPr>
          <a:xfrm>
            <a:off x="3567142" y="2731507"/>
            <a:ext cx="348288" cy="340331"/>
            <a:chOff x="3567142" y="2905757"/>
            <a:chExt cx="348288" cy="340331"/>
          </a:xfrm>
        </p:grpSpPr>
        <p:sp>
          <p:nvSpPr>
            <p:cNvPr id="10288" name="Google Shape;10288;p6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69"/>
          <p:cNvGrpSpPr/>
          <p:nvPr/>
        </p:nvGrpSpPr>
        <p:grpSpPr>
          <a:xfrm>
            <a:off x="7967103" y="2240791"/>
            <a:ext cx="355863" cy="361911"/>
            <a:chOff x="7967103" y="2415041"/>
            <a:chExt cx="355863" cy="361911"/>
          </a:xfrm>
        </p:grpSpPr>
        <p:sp>
          <p:nvSpPr>
            <p:cNvPr id="10294" name="Google Shape;10294;p6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69"/>
          <p:cNvGrpSpPr/>
          <p:nvPr/>
        </p:nvGrpSpPr>
        <p:grpSpPr>
          <a:xfrm>
            <a:off x="7529411" y="2240409"/>
            <a:ext cx="355863" cy="362292"/>
            <a:chOff x="7529411" y="2414659"/>
            <a:chExt cx="355863" cy="362292"/>
          </a:xfrm>
        </p:grpSpPr>
        <p:sp>
          <p:nvSpPr>
            <p:cNvPr id="10306" name="Google Shape;10306;p6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69"/>
          <p:cNvGrpSpPr/>
          <p:nvPr/>
        </p:nvGrpSpPr>
        <p:grpSpPr>
          <a:xfrm>
            <a:off x="5733194" y="2257468"/>
            <a:ext cx="446826" cy="327059"/>
            <a:chOff x="5733194" y="2431718"/>
            <a:chExt cx="446826" cy="327059"/>
          </a:xfrm>
        </p:grpSpPr>
        <p:sp>
          <p:nvSpPr>
            <p:cNvPr id="10319" name="Google Shape;10319;p6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69"/>
          <p:cNvGrpSpPr/>
          <p:nvPr/>
        </p:nvGrpSpPr>
        <p:grpSpPr>
          <a:xfrm>
            <a:off x="4876780" y="2243814"/>
            <a:ext cx="407774" cy="356627"/>
            <a:chOff x="4876780" y="2418064"/>
            <a:chExt cx="407774" cy="356627"/>
          </a:xfrm>
        </p:grpSpPr>
        <p:sp>
          <p:nvSpPr>
            <p:cNvPr id="10323" name="Google Shape;10323;p6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69"/>
          <p:cNvGrpSpPr/>
          <p:nvPr/>
        </p:nvGrpSpPr>
        <p:grpSpPr>
          <a:xfrm>
            <a:off x="7070872" y="2236621"/>
            <a:ext cx="398321" cy="371013"/>
            <a:chOff x="7070872" y="2410871"/>
            <a:chExt cx="398321" cy="371013"/>
          </a:xfrm>
        </p:grpSpPr>
        <p:sp>
          <p:nvSpPr>
            <p:cNvPr id="10332" name="Google Shape;10332;p6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6" name="Google Shape;10336;p69"/>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7" name="Google Shape;10337;p69"/>
          <p:cNvGrpSpPr/>
          <p:nvPr/>
        </p:nvGrpSpPr>
        <p:grpSpPr>
          <a:xfrm>
            <a:off x="5318259" y="2807861"/>
            <a:ext cx="371013" cy="220787"/>
            <a:chOff x="5318259" y="2982111"/>
            <a:chExt cx="371013" cy="220787"/>
          </a:xfrm>
        </p:grpSpPr>
        <p:sp>
          <p:nvSpPr>
            <p:cNvPr id="10338" name="Google Shape;10338;p6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69"/>
          <p:cNvGrpSpPr/>
          <p:nvPr/>
        </p:nvGrpSpPr>
        <p:grpSpPr>
          <a:xfrm>
            <a:off x="7073928" y="2731507"/>
            <a:ext cx="371395" cy="371809"/>
            <a:chOff x="7073928" y="2905757"/>
            <a:chExt cx="371395" cy="371809"/>
          </a:xfrm>
        </p:grpSpPr>
        <p:sp>
          <p:nvSpPr>
            <p:cNvPr id="10347" name="Google Shape;10347;p6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69"/>
          <p:cNvGrpSpPr/>
          <p:nvPr/>
        </p:nvGrpSpPr>
        <p:grpSpPr>
          <a:xfrm>
            <a:off x="6188327" y="2781158"/>
            <a:ext cx="371395" cy="272857"/>
            <a:chOff x="6188327" y="2955408"/>
            <a:chExt cx="371395" cy="272857"/>
          </a:xfrm>
        </p:grpSpPr>
        <p:sp>
          <p:nvSpPr>
            <p:cNvPr id="10351" name="Google Shape;10351;p6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9"/>
          <p:cNvGrpSpPr/>
          <p:nvPr/>
        </p:nvGrpSpPr>
        <p:grpSpPr>
          <a:xfrm>
            <a:off x="7521454" y="2731889"/>
            <a:ext cx="359651" cy="371013"/>
            <a:chOff x="7521454" y="2906139"/>
            <a:chExt cx="359651" cy="371013"/>
          </a:xfrm>
        </p:grpSpPr>
        <p:sp>
          <p:nvSpPr>
            <p:cNvPr id="10354" name="Google Shape;10354;p6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69"/>
          <p:cNvGrpSpPr/>
          <p:nvPr/>
        </p:nvGrpSpPr>
        <p:grpSpPr>
          <a:xfrm>
            <a:off x="5782845" y="2732271"/>
            <a:ext cx="301661" cy="371013"/>
            <a:chOff x="5782845" y="2906521"/>
            <a:chExt cx="301661" cy="371013"/>
          </a:xfrm>
        </p:grpSpPr>
        <p:sp>
          <p:nvSpPr>
            <p:cNvPr id="10360" name="Google Shape;10360;p6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69"/>
          <p:cNvGrpSpPr/>
          <p:nvPr/>
        </p:nvGrpSpPr>
        <p:grpSpPr>
          <a:xfrm>
            <a:off x="6630539" y="2743252"/>
            <a:ext cx="371777" cy="349434"/>
            <a:chOff x="6630539" y="2917502"/>
            <a:chExt cx="371777" cy="349434"/>
          </a:xfrm>
        </p:grpSpPr>
        <p:sp>
          <p:nvSpPr>
            <p:cNvPr id="10364" name="Google Shape;10364;p6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69"/>
          <p:cNvGrpSpPr/>
          <p:nvPr/>
        </p:nvGrpSpPr>
        <p:grpSpPr>
          <a:xfrm>
            <a:off x="2171474" y="3194979"/>
            <a:ext cx="408156" cy="343737"/>
            <a:chOff x="2171474" y="3369229"/>
            <a:chExt cx="408156" cy="343737"/>
          </a:xfrm>
        </p:grpSpPr>
        <p:sp>
          <p:nvSpPr>
            <p:cNvPr id="10372" name="Google Shape;10372;p6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69"/>
          <p:cNvGrpSpPr/>
          <p:nvPr/>
        </p:nvGrpSpPr>
        <p:grpSpPr>
          <a:xfrm>
            <a:off x="4891198" y="2750858"/>
            <a:ext cx="334634" cy="334634"/>
            <a:chOff x="4891198" y="2925108"/>
            <a:chExt cx="334634" cy="334634"/>
          </a:xfrm>
        </p:grpSpPr>
        <p:sp>
          <p:nvSpPr>
            <p:cNvPr id="10377" name="Google Shape;10377;p6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69"/>
          <p:cNvGrpSpPr/>
          <p:nvPr/>
        </p:nvGrpSpPr>
        <p:grpSpPr>
          <a:xfrm>
            <a:off x="7976174" y="2750858"/>
            <a:ext cx="334666" cy="334634"/>
            <a:chOff x="7976174" y="2925108"/>
            <a:chExt cx="334666" cy="334634"/>
          </a:xfrm>
        </p:grpSpPr>
        <p:sp>
          <p:nvSpPr>
            <p:cNvPr id="10386" name="Google Shape;10386;p6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69"/>
          <p:cNvGrpSpPr/>
          <p:nvPr/>
        </p:nvGrpSpPr>
        <p:grpSpPr>
          <a:xfrm>
            <a:off x="3091957" y="3199881"/>
            <a:ext cx="354717" cy="332757"/>
            <a:chOff x="3091957" y="3374131"/>
            <a:chExt cx="354717" cy="332757"/>
          </a:xfrm>
        </p:grpSpPr>
        <p:sp>
          <p:nvSpPr>
            <p:cNvPr id="10396" name="Google Shape;10396;p6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69"/>
          <p:cNvGrpSpPr/>
          <p:nvPr/>
        </p:nvGrpSpPr>
        <p:grpSpPr>
          <a:xfrm>
            <a:off x="3988156" y="3205960"/>
            <a:ext cx="353954" cy="318880"/>
            <a:chOff x="3988156" y="3380210"/>
            <a:chExt cx="353954" cy="318880"/>
          </a:xfrm>
        </p:grpSpPr>
        <p:sp>
          <p:nvSpPr>
            <p:cNvPr id="10403" name="Google Shape;10403;p6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69"/>
          <p:cNvGrpSpPr/>
          <p:nvPr/>
        </p:nvGrpSpPr>
        <p:grpSpPr>
          <a:xfrm>
            <a:off x="3541011" y="3193070"/>
            <a:ext cx="348257" cy="346188"/>
            <a:chOff x="3541011" y="3367320"/>
            <a:chExt cx="348257" cy="346188"/>
          </a:xfrm>
        </p:grpSpPr>
        <p:sp>
          <p:nvSpPr>
            <p:cNvPr id="10409" name="Google Shape;10409;p6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69"/>
          <p:cNvGrpSpPr/>
          <p:nvPr/>
        </p:nvGrpSpPr>
        <p:grpSpPr>
          <a:xfrm>
            <a:off x="850092" y="3178684"/>
            <a:ext cx="369517" cy="375660"/>
            <a:chOff x="850092" y="3352934"/>
            <a:chExt cx="369517" cy="375660"/>
          </a:xfrm>
        </p:grpSpPr>
        <p:sp>
          <p:nvSpPr>
            <p:cNvPr id="10414" name="Google Shape;10414;p6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69"/>
          <p:cNvGrpSpPr/>
          <p:nvPr/>
        </p:nvGrpSpPr>
        <p:grpSpPr>
          <a:xfrm>
            <a:off x="1314678" y="3183967"/>
            <a:ext cx="334666" cy="365348"/>
            <a:chOff x="1314678" y="3358217"/>
            <a:chExt cx="334666" cy="365348"/>
          </a:xfrm>
        </p:grpSpPr>
        <p:sp>
          <p:nvSpPr>
            <p:cNvPr id="10420" name="Google Shape;10420;p6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69"/>
          <p:cNvGrpSpPr/>
          <p:nvPr/>
        </p:nvGrpSpPr>
        <p:grpSpPr>
          <a:xfrm>
            <a:off x="1748582" y="3198385"/>
            <a:ext cx="359269" cy="335780"/>
            <a:chOff x="1748582" y="3372635"/>
            <a:chExt cx="359269" cy="335780"/>
          </a:xfrm>
        </p:grpSpPr>
        <p:sp>
          <p:nvSpPr>
            <p:cNvPr id="10426" name="Google Shape;10426;p6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7" name="Google Shape;10427;p69"/>
            <p:cNvGrpSpPr/>
            <p:nvPr/>
          </p:nvGrpSpPr>
          <p:grpSpPr>
            <a:xfrm>
              <a:off x="1748582" y="3372635"/>
              <a:ext cx="333520" cy="335780"/>
              <a:chOff x="1748582" y="3372635"/>
              <a:chExt cx="333520" cy="335780"/>
            </a:xfrm>
          </p:grpSpPr>
          <p:sp>
            <p:nvSpPr>
              <p:cNvPr id="10428" name="Google Shape;10428;p6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1" name="Google Shape;10431;p69"/>
          <p:cNvGrpSpPr/>
          <p:nvPr/>
        </p:nvGrpSpPr>
        <p:grpSpPr>
          <a:xfrm>
            <a:off x="2640993" y="3183585"/>
            <a:ext cx="365348" cy="364966"/>
            <a:chOff x="2640993" y="3357835"/>
            <a:chExt cx="365348" cy="364966"/>
          </a:xfrm>
        </p:grpSpPr>
        <p:sp>
          <p:nvSpPr>
            <p:cNvPr id="10432" name="Google Shape;10432;p6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69"/>
          <p:cNvGrpSpPr/>
          <p:nvPr/>
        </p:nvGrpSpPr>
        <p:grpSpPr>
          <a:xfrm>
            <a:off x="4886264" y="3191924"/>
            <a:ext cx="350548" cy="350198"/>
            <a:chOff x="4886264" y="3366174"/>
            <a:chExt cx="350548" cy="350198"/>
          </a:xfrm>
        </p:grpSpPr>
        <p:sp>
          <p:nvSpPr>
            <p:cNvPr id="10443" name="Google Shape;10443;p6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69"/>
          <p:cNvGrpSpPr/>
          <p:nvPr/>
        </p:nvGrpSpPr>
        <p:grpSpPr>
          <a:xfrm>
            <a:off x="5331913" y="3239697"/>
            <a:ext cx="347143" cy="254684"/>
            <a:chOff x="5331913" y="3413947"/>
            <a:chExt cx="347143" cy="254684"/>
          </a:xfrm>
        </p:grpSpPr>
        <p:sp>
          <p:nvSpPr>
            <p:cNvPr id="10457" name="Google Shape;10457;p6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3" name="Google Shape;10463;p69"/>
          <p:cNvGrpSpPr/>
          <p:nvPr/>
        </p:nvGrpSpPr>
        <p:grpSpPr>
          <a:xfrm>
            <a:off x="5776798" y="3235528"/>
            <a:ext cx="346379" cy="264518"/>
            <a:chOff x="5776798" y="3409778"/>
            <a:chExt cx="346379" cy="264518"/>
          </a:xfrm>
        </p:grpSpPr>
        <p:sp>
          <p:nvSpPr>
            <p:cNvPr id="10464" name="Google Shape;10464;p6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69"/>
          <p:cNvGrpSpPr/>
          <p:nvPr/>
        </p:nvGrpSpPr>
        <p:grpSpPr>
          <a:xfrm>
            <a:off x="7108015" y="3222255"/>
            <a:ext cx="344883" cy="290299"/>
            <a:chOff x="7108015" y="3396505"/>
            <a:chExt cx="344883" cy="290299"/>
          </a:xfrm>
        </p:grpSpPr>
        <p:sp>
          <p:nvSpPr>
            <p:cNvPr id="10471" name="Google Shape;10471;p6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5" name="Google Shape;10475;p69"/>
          <p:cNvGrpSpPr/>
          <p:nvPr/>
        </p:nvGrpSpPr>
        <p:grpSpPr>
          <a:xfrm>
            <a:off x="7551754" y="3216558"/>
            <a:ext cx="344883" cy="301311"/>
            <a:chOff x="7551754" y="3390808"/>
            <a:chExt cx="344883" cy="301311"/>
          </a:xfrm>
        </p:grpSpPr>
        <p:sp>
          <p:nvSpPr>
            <p:cNvPr id="10476" name="Google Shape;10476;p6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69"/>
          <p:cNvGrpSpPr/>
          <p:nvPr/>
        </p:nvGrpSpPr>
        <p:grpSpPr>
          <a:xfrm>
            <a:off x="6707084" y="3213153"/>
            <a:ext cx="261145" cy="308504"/>
            <a:chOff x="6707084" y="3387403"/>
            <a:chExt cx="261145" cy="308504"/>
          </a:xfrm>
        </p:grpSpPr>
        <p:sp>
          <p:nvSpPr>
            <p:cNvPr id="10488" name="Google Shape;10488;p6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69"/>
          <p:cNvGrpSpPr/>
          <p:nvPr/>
        </p:nvGrpSpPr>
        <p:grpSpPr>
          <a:xfrm>
            <a:off x="848978" y="4123387"/>
            <a:ext cx="377824" cy="324418"/>
            <a:chOff x="848978" y="4297637"/>
            <a:chExt cx="377824" cy="324418"/>
          </a:xfrm>
        </p:grpSpPr>
        <p:sp>
          <p:nvSpPr>
            <p:cNvPr id="10493" name="Google Shape;10493;p6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69"/>
          <p:cNvGrpSpPr/>
          <p:nvPr/>
        </p:nvGrpSpPr>
        <p:grpSpPr>
          <a:xfrm>
            <a:off x="1754279" y="4112343"/>
            <a:ext cx="351439" cy="345965"/>
            <a:chOff x="1754279" y="4286593"/>
            <a:chExt cx="351439" cy="345965"/>
          </a:xfrm>
        </p:grpSpPr>
        <p:sp>
          <p:nvSpPr>
            <p:cNvPr id="10496" name="Google Shape;10496;p6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69"/>
          <p:cNvGrpSpPr/>
          <p:nvPr/>
        </p:nvGrpSpPr>
        <p:grpSpPr>
          <a:xfrm>
            <a:off x="3996113" y="4116926"/>
            <a:ext cx="336512" cy="335048"/>
            <a:chOff x="3996113" y="4291176"/>
            <a:chExt cx="336512" cy="335048"/>
          </a:xfrm>
        </p:grpSpPr>
        <p:sp>
          <p:nvSpPr>
            <p:cNvPr id="10502" name="Google Shape;10502;p6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5" name="Google Shape;10505;p69"/>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6" name="Google Shape;10506;p69"/>
          <p:cNvGrpSpPr/>
          <p:nvPr/>
        </p:nvGrpSpPr>
        <p:grpSpPr>
          <a:xfrm>
            <a:off x="2179081" y="4111261"/>
            <a:ext cx="397525" cy="348670"/>
            <a:chOff x="2179081" y="4285511"/>
            <a:chExt cx="397525" cy="348670"/>
          </a:xfrm>
        </p:grpSpPr>
        <p:sp>
          <p:nvSpPr>
            <p:cNvPr id="10507" name="Google Shape;10507;p6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69"/>
          <p:cNvGrpSpPr/>
          <p:nvPr/>
        </p:nvGrpSpPr>
        <p:grpSpPr>
          <a:xfrm>
            <a:off x="3584201" y="4120746"/>
            <a:ext cx="267574" cy="329415"/>
            <a:chOff x="3584201" y="4294996"/>
            <a:chExt cx="267574" cy="329415"/>
          </a:xfrm>
        </p:grpSpPr>
        <p:sp>
          <p:nvSpPr>
            <p:cNvPr id="10510" name="Google Shape;10510;p6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69"/>
          <p:cNvGrpSpPr/>
          <p:nvPr/>
        </p:nvGrpSpPr>
        <p:grpSpPr>
          <a:xfrm>
            <a:off x="3082855" y="4121478"/>
            <a:ext cx="375946" cy="327823"/>
            <a:chOff x="3082855" y="4295728"/>
            <a:chExt cx="375946" cy="327823"/>
          </a:xfrm>
        </p:grpSpPr>
        <p:sp>
          <p:nvSpPr>
            <p:cNvPr id="10515" name="Google Shape;10515;p6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69"/>
          <p:cNvGrpSpPr/>
          <p:nvPr/>
        </p:nvGrpSpPr>
        <p:grpSpPr>
          <a:xfrm>
            <a:off x="2749016" y="4116926"/>
            <a:ext cx="150831" cy="336926"/>
            <a:chOff x="2749016" y="4291176"/>
            <a:chExt cx="150831" cy="336926"/>
          </a:xfrm>
        </p:grpSpPr>
        <p:sp>
          <p:nvSpPr>
            <p:cNvPr id="10527" name="Google Shape;10527;p6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9"/>
          <p:cNvGrpSpPr/>
          <p:nvPr/>
        </p:nvGrpSpPr>
        <p:grpSpPr>
          <a:xfrm>
            <a:off x="7127716" y="4105182"/>
            <a:ext cx="248254" cy="361942"/>
            <a:chOff x="7127716" y="4279432"/>
            <a:chExt cx="248254" cy="361942"/>
          </a:xfrm>
        </p:grpSpPr>
        <p:sp>
          <p:nvSpPr>
            <p:cNvPr id="10532" name="Google Shape;10532;p6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69"/>
          <p:cNvGrpSpPr/>
          <p:nvPr/>
        </p:nvGrpSpPr>
        <p:grpSpPr>
          <a:xfrm>
            <a:off x="7565408" y="4105182"/>
            <a:ext cx="248255" cy="361942"/>
            <a:chOff x="7565408" y="4279432"/>
            <a:chExt cx="248255" cy="361942"/>
          </a:xfrm>
        </p:grpSpPr>
        <p:sp>
          <p:nvSpPr>
            <p:cNvPr id="10542" name="Google Shape;10542;p6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69"/>
          <p:cNvGrpSpPr/>
          <p:nvPr/>
        </p:nvGrpSpPr>
        <p:grpSpPr>
          <a:xfrm>
            <a:off x="6264109" y="4105182"/>
            <a:ext cx="225498" cy="361560"/>
            <a:chOff x="6264109" y="4279432"/>
            <a:chExt cx="225498" cy="361560"/>
          </a:xfrm>
        </p:grpSpPr>
        <p:sp>
          <p:nvSpPr>
            <p:cNvPr id="10551" name="Google Shape;10551;p6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69"/>
          <p:cNvGrpSpPr/>
          <p:nvPr/>
        </p:nvGrpSpPr>
        <p:grpSpPr>
          <a:xfrm>
            <a:off x="7929578" y="4110115"/>
            <a:ext cx="395266" cy="351312"/>
            <a:chOff x="7929578" y="4284365"/>
            <a:chExt cx="395266" cy="351312"/>
          </a:xfrm>
        </p:grpSpPr>
        <p:sp>
          <p:nvSpPr>
            <p:cNvPr id="10554" name="Google Shape;10554;p6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69"/>
          <p:cNvGrpSpPr/>
          <p:nvPr/>
        </p:nvGrpSpPr>
        <p:grpSpPr>
          <a:xfrm>
            <a:off x="6595502" y="4149527"/>
            <a:ext cx="426315" cy="332826"/>
            <a:chOff x="6639652" y="4323777"/>
            <a:chExt cx="426315" cy="332826"/>
          </a:xfrm>
        </p:grpSpPr>
        <p:sp>
          <p:nvSpPr>
            <p:cNvPr id="10559" name="Google Shape;10559;p6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69"/>
          <p:cNvGrpSpPr/>
          <p:nvPr/>
        </p:nvGrpSpPr>
        <p:grpSpPr>
          <a:xfrm>
            <a:off x="5357662" y="4123387"/>
            <a:ext cx="287275" cy="326296"/>
            <a:chOff x="5357662" y="4297637"/>
            <a:chExt cx="287275" cy="326296"/>
          </a:xfrm>
        </p:grpSpPr>
        <p:sp>
          <p:nvSpPr>
            <p:cNvPr id="10570" name="Google Shape;10570;p6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69"/>
          <p:cNvGrpSpPr/>
          <p:nvPr/>
        </p:nvGrpSpPr>
        <p:grpSpPr>
          <a:xfrm>
            <a:off x="5774124" y="4120300"/>
            <a:ext cx="331611" cy="331674"/>
            <a:chOff x="5774124" y="4294550"/>
            <a:chExt cx="331611" cy="331674"/>
          </a:xfrm>
        </p:grpSpPr>
        <p:sp>
          <p:nvSpPr>
            <p:cNvPr id="10576" name="Google Shape;10576;p6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69"/>
          <p:cNvGrpSpPr/>
          <p:nvPr/>
        </p:nvGrpSpPr>
        <p:grpSpPr>
          <a:xfrm>
            <a:off x="4890434" y="4113139"/>
            <a:ext cx="345997" cy="346029"/>
            <a:chOff x="4890434" y="4287389"/>
            <a:chExt cx="345997" cy="346029"/>
          </a:xfrm>
        </p:grpSpPr>
        <p:sp>
          <p:nvSpPr>
            <p:cNvPr id="10579" name="Google Shape;10579;p6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69"/>
          <p:cNvGrpSpPr/>
          <p:nvPr/>
        </p:nvGrpSpPr>
        <p:grpSpPr>
          <a:xfrm>
            <a:off x="2165809" y="3636809"/>
            <a:ext cx="422542" cy="342973"/>
            <a:chOff x="2165809" y="3811059"/>
            <a:chExt cx="422542" cy="342973"/>
          </a:xfrm>
        </p:grpSpPr>
        <p:sp>
          <p:nvSpPr>
            <p:cNvPr id="10587" name="Google Shape;10587;p6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5" name="Google Shape;10605;p69"/>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6" name="Google Shape;10606;p69"/>
          <p:cNvGrpSpPr/>
          <p:nvPr/>
        </p:nvGrpSpPr>
        <p:grpSpPr>
          <a:xfrm>
            <a:off x="903530" y="3631875"/>
            <a:ext cx="264550" cy="353222"/>
            <a:chOff x="903530" y="3806125"/>
            <a:chExt cx="264550" cy="353222"/>
          </a:xfrm>
        </p:grpSpPr>
        <p:sp>
          <p:nvSpPr>
            <p:cNvPr id="10607" name="Google Shape;10607;p6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69"/>
          <p:cNvGrpSpPr/>
          <p:nvPr/>
        </p:nvGrpSpPr>
        <p:grpSpPr>
          <a:xfrm>
            <a:off x="2611458" y="3642124"/>
            <a:ext cx="426329" cy="332375"/>
            <a:chOff x="2611458" y="3816374"/>
            <a:chExt cx="426329" cy="332375"/>
          </a:xfrm>
        </p:grpSpPr>
        <p:sp>
          <p:nvSpPr>
            <p:cNvPr id="10612" name="Google Shape;10612;p6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2" name="Google Shape;10622;p69"/>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3" name="Google Shape;10623;p69"/>
          <p:cNvGrpSpPr/>
          <p:nvPr/>
        </p:nvGrpSpPr>
        <p:grpSpPr>
          <a:xfrm>
            <a:off x="4019984" y="3631143"/>
            <a:ext cx="293704" cy="353954"/>
            <a:chOff x="4019984" y="3805393"/>
            <a:chExt cx="293704" cy="353954"/>
          </a:xfrm>
        </p:grpSpPr>
        <p:sp>
          <p:nvSpPr>
            <p:cNvPr id="10624" name="Google Shape;10624;p6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69"/>
          <p:cNvGrpSpPr/>
          <p:nvPr/>
        </p:nvGrpSpPr>
        <p:grpSpPr>
          <a:xfrm>
            <a:off x="8006505" y="3215794"/>
            <a:ext cx="323654" cy="303189"/>
            <a:chOff x="8006505" y="3390044"/>
            <a:chExt cx="323654" cy="303189"/>
          </a:xfrm>
        </p:grpSpPr>
        <p:sp>
          <p:nvSpPr>
            <p:cNvPr id="10627" name="Google Shape;10627;p6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69"/>
          <p:cNvGrpSpPr/>
          <p:nvPr/>
        </p:nvGrpSpPr>
        <p:grpSpPr>
          <a:xfrm>
            <a:off x="1299146" y="3632257"/>
            <a:ext cx="367990" cy="351312"/>
            <a:chOff x="1299146" y="3806507"/>
            <a:chExt cx="367990" cy="351312"/>
          </a:xfrm>
        </p:grpSpPr>
        <p:sp>
          <p:nvSpPr>
            <p:cNvPr id="10634" name="Google Shape;10634;p6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6" name="Google Shape;10636;p69"/>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7" name="Google Shape;10637;p69"/>
          <p:cNvGrpSpPr/>
          <p:nvPr/>
        </p:nvGrpSpPr>
        <p:grpSpPr>
          <a:xfrm>
            <a:off x="3095745" y="3631143"/>
            <a:ext cx="352840" cy="354717"/>
            <a:chOff x="3095745" y="3805393"/>
            <a:chExt cx="352840" cy="354717"/>
          </a:xfrm>
        </p:grpSpPr>
        <p:sp>
          <p:nvSpPr>
            <p:cNvPr id="10638" name="Google Shape;10638;p6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69"/>
          <p:cNvGrpSpPr/>
          <p:nvPr/>
        </p:nvGrpSpPr>
        <p:grpSpPr>
          <a:xfrm>
            <a:off x="7550258" y="3658420"/>
            <a:ext cx="371395" cy="301279"/>
            <a:chOff x="7550258" y="3832670"/>
            <a:chExt cx="371395" cy="301279"/>
          </a:xfrm>
        </p:grpSpPr>
        <p:sp>
          <p:nvSpPr>
            <p:cNvPr id="10645" name="Google Shape;10645;p6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3" name="Google Shape;10663;p69"/>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4" name="Google Shape;10664;p69"/>
          <p:cNvGrpSpPr/>
          <p:nvPr/>
        </p:nvGrpSpPr>
        <p:grpSpPr>
          <a:xfrm>
            <a:off x="6659725" y="3633785"/>
            <a:ext cx="367608" cy="350548"/>
            <a:chOff x="6659725" y="3808035"/>
            <a:chExt cx="367608" cy="350548"/>
          </a:xfrm>
        </p:grpSpPr>
        <p:sp>
          <p:nvSpPr>
            <p:cNvPr id="10665" name="Google Shape;10665;p6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69"/>
          <p:cNvGrpSpPr/>
          <p:nvPr/>
        </p:nvGrpSpPr>
        <p:grpSpPr>
          <a:xfrm>
            <a:off x="6219391" y="3642506"/>
            <a:ext cx="356627" cy="334252"/>
            <a:chOff x="6219391" y="3816756"/>
            <a:chExt cx="356627" cy="334252"/>
          </a:xfrm>
        </p:grpSpPr>
        <p:sp>
          <p:nvSpPr>
            <p:cNvPr id="10668" name="Google Shape;10668;p6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69"/>
          <p:cNvGrpSpPr/>
          <p:nvPr/>
        </p:nvGrpSpPr>
        <p:grpSpPr>
          <a:xfrm>
            <a:off x="5778676" y="3652722"/>
            <a:ext cx="349052" cy="313055"/>
            <a:chOff x="5778676" y="3826972"/>
            <a:chExt cx="349052" cy="313055"/>
          </a:xfrm>
        </p:grpSpPr>
        <p:sp>
          <p:nvSpPr>
            <p:cNvPr id="10673" name="Google Shape;10673;p6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69"/>
          <p:cNvGrpSpPr/>
          <p:nvPr/>
        </p:nvGrpSpPr>
        <p:grpSpPr>
          <a:xfrm>
            <a:off x="5355784" y="3660297"/>
            <a:ext cx="299019" cy="297905"/>
            <a:chOff x="5355784" y="3834547"/>
            <a:chExt cx="299019" cy="297905"/>
          </a:xfrm>
        </p:grpSpPr>
        <p:sp>
          <p:nvSpPr>
            <p:cNvPr id="10679" name="Google Shape;10679;p6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69"/>
          <p:cNvGrpSpPr/>
          <p:nvPr/>
        </p:nvGrpSpPr>
        <p:grpSpPr>
          <a:xfrm>
            <a:off x="8036455" y="3633021"/>
            <a:ext cx="292176" cy="353985"/>
            <a:chOff x="8036455" y="3807271"/>
            <a:chExt cx="292176" cy="353985"/>
          </a:xfrm>
        </p:grpSpPr>
        <p:sp>
          <p:nvSpPr>
            <p:cNvPr id="10684" name="Google Shape;10684;p6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69"/>
          <p:cNvGrpSpPr/>
          <p:nvPr/>
        </p:nvGrpSpPr>
        <p:grpSpPr>
          <a:xfrm>
            <a:off x="4874902" y="3634549"/>
            <a:ext cx="345615" cy="350835"/>
            <a:chOff x="4874902" y="3808799"/>
            <a:chExt cx="345615" cy="350835"/>
          </a:xfrm>
        </p:grpSpPr>
        <p:sp>
          <p:nvSpPr>
            <p:cNvPr id="10687" name="Google Shape;10687;p6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4" name="Google Shape;10704;p6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705" name="Google Shape;10705;p6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09"/>
        <p:cNvGrpSpPr/>
        <p:nvPr/>
      </p:nvGrpSpPr>
      <p:grpSpPr>
        <a:xfrm>
          <a:off x="0" y="0"/>
          <a:ext cx="0" cy="0"/>
          <a:chOff x="0" y="0"/>
          <a:chExt cx="0" cy="0"/>
        </a:xfrm>
      </p:grpSpPr>
      <p:grpSp>
        <p:nvGrpSpPr>
          <p:cNvPr id="10710" name="Google Shape;10710;p70"/>
          <p:cNvGrpSpPr/>
          <p:nvPr/>
        </p:nvGrpSpPr>
        <p:grpSpPr>
          <a:xfrm>
            <a:off x="2704005" y="4083381"/>
            <a:ext cx="342144" cy="362704"/>
            <a:chOff x="2704005" y="4258781"/>
            <a:chExt cx="342144" cy="362704"/>
          </a:xfrm>
        </p:grpSpPr>
        <p:sp>
          <p:nvSpPr>
            <p:cNvPr id="10711" name="Google Shape;10711;p7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70"/>
          <p:cNvGrpSpPr/>
          <p:nvPr/>
        </p:nvGrpSpPr>
        <p:grpSpPr>
          <a:xfrm>
            <a:off x="2157462" y="4083096"/>
            <a:ext cx="347435" cy="363370"/>
            <a:chOff x="2157462" y="4258496"/>
            <a:chExt cx="347435" cy="363370"/>
          </a:xfrm>
        </p:grpSpPr>
        <p:sp>
          <p:nvSpPr>
            <p:cNvPr id="10719" name="Google Shape;10719;p7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70"/>
          <p:cNvGrpSpPr/>
          <p:nvPr/>
        </p:nvGrpSpPr>
        <p:grpSpPr>
          <a:xfrm>
            <a:off x="4010963" y="3588381"/>
            <a:ext cx="343665" cy="363211"/>
            <a:chOff x="4010963" y="3763781"/>
            <a:chExt cx="343665" cy="363211"/>
          </a:xfrm>
        </p:grpSpPr>
        <p:sp>
          <p:nvSpPr>
            <p:cNvPr id="10723" name="Google Shape;10723;p7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70"/>
          <p:cNvGrpSpPr/>
          <p:nvPr/>
        </p:nvGrpSpPr>
        <p:grpSpPr>
          <a:xfrm>
            <a:off x="2214042" y="3635109"/>
            <a:ext cx="368153" cy="311193"/>
            <a:chOff x="2214042" y="3810509"/>
            <a:chExt cx="368153" cy="311193"/>
          </a:xfrm>
        </p:grpSpPr>
        <p:sp>
          <p:nvSpPr>
            <p:cNvPr id="10729" name="Google Shape;10729;p7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70"/>
          <p:cNvGrpSpPr/>
          <p:nvPr/>
        </p:nvGrpSpPr>
        <p:grpSpPr>
          <a:xfrm>
            <a:off x="1768938" y="3606819"/>
            <a:ext cx="367805" cy="367773"/>
            <a:chOff x="1768938" y="3782219"/>
            <a:chExt cx="367805" cy="367773"/>
          </a:xfrm>
        </p:grpSpPr>
        <p:sp>
          <p:nvSpPr>
            <p:cNvPr id="10732" name="Google Shape;10732;p7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70"/>
          <p:cNvGrpSpPr/>
          <p:nvPr/>
        </p:nvGrpSpPr>
        <p:grpSpPr>
          <a:xfrm>
            <a:off x="2681385" y="3623039"/>
            <a:ext cx="325544" cy="327413"/>
            <a:chOff x="2681385" y="3798439"/>
            <a:chExt cx="325544" cy="327413"/>
          </a:xfrm>
        </p:grpSpPr>
        <p:sp>
          <p:nvSpPr>
            <p:cNvPr id="10738" name="Google Shape;10738;p7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0"/>
          <p:cNvGrpSpPr/>
          <p:nvPr/>
        </p:nvGrpSpPr>
        <p:grpSpPr>
          <a:xfrm>
            <a:off x="6243928" y="4088102"/>
            <a:ext cx="274254" cy="350824"/>
            <a:chOff x="6243928" y="4263502"/>
            <a:chExt cx="274254" cy="350824"/>
          </a:xfrm>
        </p:grpSpPr>
        <p:sp>
          <p:nvSpPr>
            <p:cNvPr id="10746" name="Google Shape;10746;p7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0"/>
          <p:cNvGrpSpPr/>
          <p:nvPr/>
        </p:nvGrpSpPr>
        <p:grpSpPr>
          <a:xfrm>
            <a:off x="3560600" y="3587938"/>
            <a:ext cx="352345" cy="363655"/>
            <a:chOff x="3560600" y="3763338"/>
            <a:chExt cx="352345" cy="363655"/>
          </a:xfrm>
        </p:grpSpPr>
        <p:sp>
          <p:nvSpPr>
            <p:cNvPr id="10755" name="Google Shape;10755;p7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70"/>
          <p:cNvGrpSpPr/>
          <p:nvPr/>
        </p:nvGrpSpPr>
        <p:grpSpPr>
          <a:xfrm>
            <a:off x="5790556" y="4085852"/>
            <a:ext cx="279513" cy="356083"/>
            <a:chOff x="5790556" y="4261252"/>
            <a:chExt cx="279513" cy="356083"/>
          </a:xfrm>
        </p:grpSpPr>
        <p:sp>
          <p:nvSpPr>
            <p:cNvPr id="10759" name="Google Shape;10759;p7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70"/>
          <p:cNvGrpSpPr/>
          <p:nvPr/>
        </p:nvGrpSpPr>
        <p:grpSpPr>
          <a:xfrm>
            <a:off x="5341333" y="4085852"/>
            <a:ext cx="278752" cy="356463"/>
            <a:chOff x="5341333" y="4261252"/>
            <a:chExt cx="278752" cy="356463"/>
          </a:xfrm>
        </p:grpSpPr>
        <p:sp>
          <p:nvSpPr>
            <p:cNvPr id="10767" name="Google Shape;10767;p7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4" name="Google Shape;10774;p70"/>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5" name="Google Shape;10775;p70"/>
          <p:cNvGrpSpPr/>
          <p:nvPr/>
        </p:nvGrpSpPr>
        <p:grpSpPr>
          <a:xfrm>
            <a:off x="3103646" y="3590676"/>
            <a:ext cx="360233" cy="362451"/>
            <a:chOff x="3107608" y="3763401"/>
            <a:chExt cx="360233" cy="362451"/>
          </a:xfrm>
        </p:grpSpPr>
        <p:sp>
          <p:nvSpPr>
            <p:cNvPr id="10776" name="Google Shape;10776;p7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70"/>
          <p:cNvGrpSpPr/>
          <p:nvPr/>
        </p:nvGrpSpPr>
        <p:grpSpPr>
          <a:xfrm>
            <a:off x="889343" y="3625827"/>
            <a:ext cx="351585" cy="339705"/>
            <a:chOff x="889343" y="3801227"/>
            <a:chExt cx="351585" cy="339705"/>
          </a:xfrm>
        </p:grpSpPr>
        <p:sp>
          <p:nvSpPr>
            <p:cNvPr id="10780" name="Google Shape;10780;p7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70"/>
          <p:cNvGrpSpPr/>
          <p:nvPr/>
        </p:nvGrpSpPr>
        <p:grpSpPr>
          <a:xfrm>
            <a:off x="4896609" y="4085472"/>
            <a:ext cx="278784" cy="355323"/>
            <a:chOff x="4896609" y="4260872"/>
            <a:chExt cx="278784" cy="355323"/>
          </a:xfrm>
        </p:grpSpPr>
        <p:sp>
          <p:nvSpPr>
            <p:cNvPr id="10786" name="Google Shape;10786;p7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70"/>
          <p:cNvGrpSpPr/>
          <p:nvPr/>
        </p:nvGrpSpPr>
        <p:grpSpPr>
          <a:xfrm>
            <a:off x="7598438" y="4090731"/>
            <a:ext cx="260283" cy="345914"/>
            <a:chOff x="7598438" y="4266131"/>
            <a:chExt cx="260283" cy="345914"/>
          </a:xfrm>
        </p:grpSpPr>
        <p:sp>
          <p:nvSpPr>
            <p:cNvPr id="10793" name="Google Shape;10793;p7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0"/>
          <p:cNvGrpSpPr/>
          <p:nvPr/>
        </p:nvGrpSpPr>
        <p:grpSpPr>
          <a:xfrm>
            <a:off x="1767069" y="3184746"/>
            <a:ext cx="286324" cy="348163"/>
            <a:chOff x="1767069" y="3360146"/>
            <a:chExt cx="286324" cy="348163"/>
          </a:xfrm>
        </p:grpSpPr>
        <p:sp>
          <p:nvSpPr>
            <p:cNvPr id="10801" name="Google Shape;10801;p7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70"/>
          <p:cNvGrpSpPr/>
          <p:nvPr/>
        </p:nvGrpSpPr>
        <p:grpSpPr>
          <a:xfrm>
            <a:off x="7149944" y="4090731"/>
            <a:ext cx="260283" cy="345914"/>
            <a:chOff x="7149944" y="4266131"/>
            <a:chExt cx="260283" cy="345914"/>
          </a:xfrm>
        </p:grpSpPr>
        <p:sp>
          <p:nvSpPr>
            <p:cNvPr id="10809" name="Google Shape;10809;p7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70"/>
          <p:cNvGrpSpPr/>
          <p:nvPr/>
        </p:nvGrpSpPr>
        <p:grpSpPr>
          <a:xfrm>
            <a:off x="6695051" y="4083951"/>
            <a:ext cx="270104" cy="360233"/>
            <a:chOff x="6695051" y="4259351"/>
            <a:chExt cx="270104" cy="360233"/>
          </a:xfrm>
        </p:grpSpPr>
        <p:sp>
          <p:nvSpPr>
            <p:cNvPr id="10816" name="Google Shape;10816;p7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70"/>
          <p:cNvGrpSpPr/>
          <p:nvPr/>
        </p:nvGrpSpPr>
        <p:grpSpPr>
          <a:xfrm>
            <a:off x="8047661" y="4082051"/>
            <a:ext cx="277263" cy="362514"/>
            <a:chOff x="8047661" y="4257451"/>
            <a:chExt cx="277263" cy="362514"/>
          </a:xfrm>
        </p:grpSpPr>
        <p:sp>
          <p:nvSpPr>
            <p:cNvPr id="10821" name="Google Shape;10821;p7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70"/>
          <p:cNvGrpSpPr/>
          <p:nvPr/>
        </p:nvGrpSpPr>
        <p:grpSpPr>
          <a:xfrm>
            <a:off x="6248078" y="3609068"/>
            <a:ext cx="277263" cy="356115"/>
            <a:chOff x="6248078" y="3784468"/>
            <a:chExt cx="277263" cy="356115"/>
          </a:xfrm>
        </p:grpSpPr>
        <p:sp>
          <p:nvSpPr>
            <p:cNvPr id="10826" name="Google Shape;10826;p7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70"/>
          <p:cNvGrpSpPr/>
          <p:nvPr/>
        </p:nvGrpSpPr>
        <p:grpSpPr>
          <a:xfrm>
            <a:off x="5800725" y="3610589"/>
            <a:ext cx="277644" cy="354594"/>
            <a:chOff x="5800725" y="3785989"/>
            <a:chExt cx="277644" cy="354594"/>
          </a:xfrm>
        </p:grpSpPr>
        <p:sp>
          <p:nvSpPr>
            <p:cNvPr id="10832" name="Google Shape;10832;p7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70"/>
          <p:cNvGrpSpPr/>
          <p:nvPr/>
        </p:nvGrpSpPr>
        <p:grpSpPr>
          <a:xfrm>
            <a:off x="2206122" y="3185348"/>
            <a:ext cx="308183" cy="347561"/>
            <a:chOff x="2206122" y="3360748"/>
            <a:chExt cx="308183" cy="347561"/>
          </a:xfrm>
        </p:grpSpPr>
        <p:sp>
          <p:nvSpPr>
            <p:cNvPr id="10840" name="Google Shape;10840;p7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70"/>
          <p:cNvGrpSpPr/>
          <p:nvPr/>
        </p:nvGrpSpPr>
        <p:grpSpPr>
          <a:xfrm>
            <a:off x="5353403" y="3610209"/>
            <a:ext cx="277992" cy="354974"/>
            <a:chOff x="5353403" y="3785609"/>
            <a:chExt cx="277992" cy="354974"/>
          </a:xfrm>
        </p:grpSpPr>
        <p:sp>
          <p:nvSpPr>
            <p:cNvPr id="10846" name="Google Shape;10846;p7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70"/>
          <p:cNvGrpSpPr/>
          <p:nvPr/>
        </p:nvGrpSpPr>
        <p:grpSpPr>
          <a:xfrm>
            <a:off x="4896229" y="3610589"/>
            <a:ext cx="278784" cy="354594"/>
            <a:chOff x="4896229" y="3785989"/>
            <a:chExt cx="278784" cy="354594"/>
          </a:xfrm>
        </p:grpSpPr>
        <p:sp>
          <p:nvSpPr>
            <p:cNvPr id="10853" name="Google Shape;10853;p7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0"/>
          <p:cNvGrpSpPr/>
          <p:nvPr/>
        </p:nvGrpSpPr>
        <p:grpSpPr>
          <a:xfrm>
            <a:off x="7592387" y="3612458"/>
            <a:ext cx="273874" cy="351204"/>
            <a:chOff x="7592387" y="3787858"/>
            <a:chExt cx="273874" cy="351204"/>
          </a:xfrm>
        </p:grpSpPr>
        <p:sp>
          <p:nvSpPr>
            <p:cNvPr id="10860" name="Google Shape;10860;p7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4" name="Google Shape;10864;p70"/>
          <p:cNvGrpSpPr/>
          <p:nvPr/>
        </p:nvGrpSpPr>
        <p:grpSpPr>
          <a:xfrm>
            <a:off x="7145794" y="3612458"/>
            <a:ext cx="274254" cy="350444"/>
            <a:chOff x="7145794" y="3787858"/>
            <a:chExt cx="274254" cy="350444"/>
          </a:xfrm>
        </p:grpSpPr>
        <p:sp>
          <p:nvSpPr>
            <p:cNvPr id="10865" name="Google Shape;10865;p7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1" name="Google Shape;10871;p70"/>
          <p:cNvGrpSpPr/>
          <p:nvPr/>
        </p:nvGrpSpPr>
        <p:grpSpPr>
          <a:xfrm>
            <a:off x="8054060" y="3611698"/>
            <a:ext cx="266334" cy="353834"/>
            <a:chOff x="8054060" y="3787098"/>
            <a:chExt cx="266334" cy="353834"/>
          </a:xfrm>
        </p:grpSpPr>
        <p:sp>
          <p:nvSpPr>
            <p:cNvPr id="10872" name="Google Shape;10872;p7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0"/>
          <p:cNvGrpSpPr/>
          <p:nvPr/>
        </p:nvGrpSpPr>
        <p:grpSpPr>
          <a:xfrm>
            <a:off x="6702211" y="3607199"/>
            <a:ext cx="270104" cy="361754"/>
            <a:chOff x="6702211" y="3782599"/>
            <a:chExt cx="270104" cy="361754"/>
          </a:xfrm>
        </p:grpSpPr>
        <p:sp>
          <p:nvSpPr>
            <p:cNvPr id="10877" name="Google Shape;10877;p7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2" name="Google Shape;10882;p70"/>
          <p:cNvGrpSpPr/>
          <p:nvPr/>
        </p:nvGrpSpPr>
        <p:grpSpPr>
          <a:xfrm>
            <a:off x="3516886" y="3263327"/>
            <a:ext cx="391854" cy="269922"/>
            <a:chOff x="3516850" y="3406526"/>
            <a:chExt cx="369674" cy="254644"/>
          </a:xfrm>
        </p:grpSpPr>
        <p:sp>
          <p:nvSpPr>
            <p:cNvPr id="10883" name="Google Shape;10883;p7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70"/>
          <p:cNvGrpSpPr/>
          <p:nvPr/>
        </p:nvGrpSpPr>
        <p:grpSpPr>
          <a:xfrm>
            <a:off x="1310655" y="3185127"/>
            <a:ext cx="306314" cy="347403"/>
            <a:chOff x="1310655" y="3360527"/>
            <a:chExt cx="306314" cy="347403"/>
          </a:xfrm>
        </p:grpSpPr>
        <p:sp>
          <p:nvSpPr>
            <p:cNvPr id="10888" name="Google Shape;10888;p7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0"/>
          <p:cNvGrpSpPr/>
          <p:nvPr/>
        </p:nvGrpSpPr>
        <p:grpSpPr>
          <a:xfrm>
            <a:off x="3119678" y="3184746"/>
            <a:ext cx="269343" cy="348543"/>
            <a:chOff x="3119678" y="3360146"/>
            <a:chExt cx="269343" cy="348543"/>
          </a:xfrm>
        </p:grpSpPr>
        <p:sp>
          <p:nvSpPr>
            <p:cNvPr id="10894" name="Google Shape;10894;p7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0"/>
          <p:cNvGrpSpPr/>
          <p:nvPr/>
        </p:nvGrpSpPr>
        <p:grpSpPr>
          <a:xfrm>
            <a:off x="3967213" y="3181547"/>
            <a:ext cx="368185" cy="354753"/>
            <a:chOff x="3967213" y="3356947"/>
            <a:chExt cx="368185" cy="354753"/>
          </a:xfrm>
        </p:grpSpPr>
        <p:sp>
          <p:nvSpPr>
            <p:cNvPr id="10902" name="Google Shape;10902;p7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70"/>
          <p:cNvGrpSpPr/>
          <p:nvPr/>
        </p:nvGrpSpPr>
        <p:grpSpPr>
          <a:xfrm>
            <a:off x="871254" y="3184746"/>
            <a:ext cx="285183" cy="347023"/>
            <a:chOff x="871254" y="3360146"/>
            <a:chExt cx="285183" cy="347023"/>
          </a:xfrm>
        </p:grpSpPr>
        <p:sp>
          <p:nvSpPr>
            <p:cNvPr id="10908" name="Google Shape;10908;p7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70"/>
          <p:cNvGrpSpPr/>
          <p:nvPr/>
        </p:nvGrpSpPr>
        <p:grpSpPr>
          <a:xfrm>
            <a:off x="2665165" y="3184746"/>
            <a:ext cx="281794" cy="349684"/>
            <a:chOff x="2665165" y="3360146"/>
            <a:chExt cx="281794" cy="349684"/>
          </a:xfrm>
        </p:grpSpPr>
        <p:sp>
          <p:nvSpPr>
            <p:cNvPr id="10913" name="Google Shape;10913;p7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0"/>
          <p:cNvGrpSpPr/>
          <p:nvPr/>
        </p:nvGrpSpPr>
        <p:grpSpPr>
          <a:xfrm>
            <a:off x="7156344" y="3172296"/>
            <a:ext cx="264465" cy="353074"/>
            <a:chOff x="7156344" y="3347696"/>
            <a:chExt cx="264465" cy="353074"/>
          </a:xfrm>
        </p:grpSpPr>
        <p:sp>
          <p:nvSpPr>
            <p:cNvPr id="10919" name="Google Shape;10919;p7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70"/>
          <p:cNvGrpSpPr/>
          <p:nvPr/>
        </p:nvGrpSpPr>
        <p:grpSpPr>
          <a:xfrm>
            <a:off x="6703732" y="3171536"/>
            <a:ext cx="264813" cy="352693"/>
            <a:chOff x="6703732" y="3346936"/>
            <a:chExt cx="264813" cy="352693"/>
          </a:xfrm>
        </p:grpSpPr>
        <p:sp>
          <p:nvSpPr>
            <p:cNvPr id="10925" name="Google Shape;10925;p7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0"/>
          <p:cNvGrpSpPr/>
          <p:nvPr/>
        </p:nvGrpSpPr>
        <p:grpSpPr>
          <a:xfrm>
            <a:off x="6252228" y="3171536"/>
            <a:ext cx="265193" cy="352693"/>
            <a:chOff x="6252228" y="3346936"/>
            <a:chExt cx="265193" cy="352693"/>
          </a:xfrm>
        </p:grpSpPr>
        <p:sp>
          <p:nvSpPr>
            <p:cNvPr id="10931" name="Google Shape;10931;p7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70"/>
          <p:cNvGrpSpPr/>
          <p:nvPr/>
        </p:nvGrpSpPr>
        <p:grpSpPr>
          <a:xfrm>
            <a:off x="5801105" y="3172296"/>
            <a:ext cx="264813" cy="351933"/>
            <a:chOff x="5801105" y="3347696"/>
            <a:chExt cx="264813" cy="351933"/>
          </a:xfrm>
        </p:grpSpPr>
        <p:sp>
          <p:nvSpPr>
            <p:cNvPr id="10935" name="Google Shape;10935;p7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70"/>
          <p:cNvGrpSpPr/>
          <p:nvPr/>
        </p:nvGrpSpPr>
        <p:grpSpPr>
          <a:xfrm>
            <a:off x="5349253" y="3171536"/>
            <a:ext cx="265922" cy="352693"/>
            <a:chOff x="5349253" y="3346936"/>
            <a:chExt cx="265922" cy="352693"/>
          </a:xfrm>
        </p:grpSpPr>
        <p:sp>
          <p:nvSpPr>
            <p:cNvPr id="10940" name="Google Shape;10940;p7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70"/>
          <p:cNvGrpSpPr/>
          <p:nvPr/>
        </p:nvGrpSpPr>
        <p:grpSpPr>
          <a:xfrm>
            <a:off x="4907159" y="3171536"/>
            <a:ext cx="264845" cy="354214"/>
            <a:chOff x="4907159" y="3346936"/>
            <a:chExt cx="264845" cy="354214"/>
          </a:xfrm>
        </p:grpSpPr>
        <p:sp>
          <p:nvSpPr>
            <p:cNvPr id="10947" name="Google Shape;10947;p7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70"/>
          <p:cNvGrpSpPr/>
          <p:nvPr/>
        </p:nvGrpSpPr>
        <p:grpSpPr>
          <a:xfrm>
            <a:off x="8048421" y="3159086"/>
            <a:ext cx="276503" cy="369674"/>
            <a:chOff x="8048421" y="3334486"/>
            <a:chExt cx="276503" cy="369674"/>
          </a:xfrm>
        </p:grpSpPr>
        <p:sp>
          <p:nvSpPr>
            <p:cNvPr id="10950" name="Google Shape;10950;p7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70"/>
          <p:cNvGrpSpPr/>
          <p:nvPr/>
        </p:nvGrpSpPr>
        <p:grpSpPr>
          <a:xfrm>
            <a:off x="7575787" y="3154555"/>
            <a:ext cx="295384" cy="376834"/>
            <a:chOff x="7575787" y="3329955"/>
            <a:chExt cx="295384" cy="376834"/>
          </a:xfrm>
        </p:grpSpPr>
        <p:sp>
          <p:nvSpPr>
            <p:cNvPr id="10957" name="Google Shape;10957;p7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0"/>
          <p:cNvGrpSpPr/>
          <p:nvPr/>
        </p:nvGrpSpPr>
        <p:grpSpPr>
          <a:xfrm>
            <a:off x="864062" y="2709103"/>
            <a:ext cx="264084" cy="347783"/>
            <a:chOff x="864062" y="2884503"/>
            <a:chExt cx="264084" cy="347783"/>
          </a:xfrm>
        </p:grpSpPr>
        <p:sp>
          <p:nvSpPr>
            <p:cNvPr id="10964" name="Google Shape;10964;p7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70"/>
          <p:cNvGrpSpPr/>
          <p:nvPr/>
        </p:nvGrpSpPr>
        <p:grpSpPr>
          <a:xfrm>
            <a:off x="3978523" y="2709261"/>
            <a:ext cx="348955" cy="346516"/>
            <a:chOff x="3978523" y="2884661"/>
            <a:chExt cx="348955" cy="346516"/>
          </a:xfrm>
        </p:grpSpPr>
        <p:sp>
          <p:nvSpPr>
            <p:cNvPr id="10975" name="Google Shape;10975;p7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70"/>
          <p:cNvGrpSpPr/>
          <p:nvPr/>
        </p:nvGrpSpPr>
        <p:grpSpPr>
          <a:xfrm>
            <a:off x="3527780" y="2709863"/>
            <a:ext cx="347435" cy="345534"/>
            <a:chOff x="3527780" y="2885263"/>
            <a:chExt cx="347435" cy="345534"/>
          </a:xfrm>
        </p:grpSpPr>
        <p:sp>
          <p:nvSpPr>
            <p:cNvPr id="10984" name="Google Shape;10984;p7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70"/>
          <p:cNvGrpSpPr/>
          <p:nvPr/>
        </p:nvGrpSpPr>
        <p:grpSpPr>
          <a:xfrm>
            <a:off x="2239671" y="2709103"/>
            <a:ext cx="218053" cy="348543"/>
            <a:chOff x="2239671" y="2884503"/>
            <a:chExt cx="218053" cy="348543"/>
          </a:xfrm>
        </p:grpSpPr>
        <p:sp>
          <p:nvSpPr>
            <p:cNvPr id="11008" name="Google Shape;11008;p7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70"/>
          <p:cNvGrpSpPr/>
          <p:nvPr/>
        </p:nvGrpSpPr>
        <p:grpSpPr>
          <a:xfrm>
            <a:off x="2691555" y="2709103"/>
            <a:ext cx="215044" cy="348924"/>
            <a:chOff x="2691555" y="2884503"/>
            <a:chExt cx="215044" cy="348924"/>
          </a:xfrm>
        </p:grpSpPr>
        <p:sp>
          <p:nvSpPr>
            <p:cNvPr id="11014" name="Google Shape;11014;p7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7" name="Google Shape;11017;p70"/>
          <p:cNvGrpSpPr/>
          <p:nvPr/>
        </p:nvGrpSpPr>
        <p:grpSpPr>
          <a:xfrm>
            <a:off x="1770459" y="2709103"/>
            <a:ext cx="254644" cy="348828"/>
            <a:chOff x="1770459" y="2884503"/>
            <a:chExt cx="254644" cy="348828"/>
          </a:xfrm>
        </p:grpSpPr>
        <p:sp>
          <p:nvSpPr>
            <p:cNvPr id="11018" name="Google Shape;11018;p7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0"/>
          <p:cNvGrpSpPr/>
          <p:nvPr/>
        </p:nvGrpSpPr>
        <p:grpSpPr>
          <a:xfrm>
            <a:off x="1317466" y="2709483"/>
            <a:ext cx="258382" cy="348543"/>
            <a:chOff x="1317466" y="2884883"/>
            <a:chExt cx="258382" cy="348543"/>
          </a:xfrm>
        </p:grpSpPr>
        <p:sp>
          <p:nvSpPr>
            <p:cNvPr id="11027" name="Google Shape;11027;p7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70"/>
          <p:cNvGrpSpPr/>
          <p:nvPr/>
        </p:nvGrpSpPr>
        <p:grpSpPr>
          <a:xfrm>
            <a:off x="3121167" y="2709483"/>
            <a:ext cx="258414" cy="348543"/>
            <a:chOff x="3121167" y="2884883"/>
            <a:chExt cx="258414" cy="348543"/>
          </a:xfrm>
        </p:grpSpPr>
        <p:sp>
          <p:nvSpPr>
            <p:cNvPr id="11036" name="Google Shape;11036;p7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70"/>
          <p:cNvGrpSpPr/>
          <p:nvPr/>
        </p:nvGrpSpPr>
        <p:grpSpPr>
          <a:xfrm>
            <a:off x="4899999" y="2706695"/>
            <a:ext cx="271244" cy="346801"/>
            <a:chOff x="4899999" y="2882095"/>
            <a:chExt cx="271244" cy="346801"/>
          </a:xfrm>
        </p:grpSpPr>
        <p:sp>
          <p:nvSpPr>
            <p:cNvPr id="11045" name="Google Shape;11045;p7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70"/>
          <p:cNvGrpSpPr/>
          <p:nvPr/>
        </p:nvGrpSpPr>
        <p:grpSpPr>
          <a:xfrm>
            <a:off x="7162775" y="2705713"/>
            <a:ext cx="259523" cy="346294"/>
            <a:chOff x="7162775" y="2881113"/>
            <a:chExt cx="259523" cy="346294"/>
          </a:xfrm>
        </p:grpSpPr>
        <p:sp>
          <p:nvSpPr>
            <p:cNvPr id="11056" name="Google Shape;11056;p7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0"/>
          <p:cNvGrpSpPr/>
          <p:nvPr/>
        </p:nvGrpSpPr>
        <p:grpSpPr>
          <a:xfrm>
            <a:off x="6709751" y="2706442"/>
            <a:ext cx="261075" cy="347815"/>
            <a:chOff x="6709751" y="2881842"/>
            <a:chExt cx="261075" cy="347815"/>
          </a:xfrm>
        </p:grpSpPr>
        <p:sp>
          <p:nvSpPr>
            <p:cNvPr id="11063" name="Google Shape;11063;p7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70"/>
          <p:cNvGrpSpPr/>
          <p:nvPr/>
        </p:nvGrpSpPr>
        <p:grpSpPr>
          <a:xfrm>
            <a:off x="5807156" y="2705713"/>
            <a:ext cx="261043" cy="348163"/>
            <a:chOff x="5807156" y="2881113"/>
            <a:chExt cx="261043" cy="348163"/>
          </a:xfrm>
        </p:grpSpPr>
        <p:sp>
          <p:nvSpPr>
            <p:cNvPr id="11070" name="Google Shape;11070;p7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70"/>
          <p:cNvGrpSpPr/>
          <p:nvPr/>
        </p:nvGrpSpPr>
        <p:grpSpPr>
          <a:xfrm>
            <a:off x="5355653" y="2706093"/>
            <a:ext cx="262184" cy="346643"/>
            <a:chOff x="5355653" y="2881493"/>
            <a:chExt cx="262184" cy="346643"/>
          </a:xfrm>
        </p:grpSpPr>
        <p:sp>
          <p:nvSpPr>
            <p:cNvPr id="11076" name="Google Shape;11076;p7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70"/>
          <p:cNvGrpSpPr/>
          <p:nvPr/>
        </p:nvGrpSpPr>
        <p:grpSpPr>
          <a:xfrm>
            <a:off x="8055961" y="2706442"/>
            <a:ext cx="260283" cy="345914"/>
            <a:chOff x="8055961" y="2881842"/>
            <a:chExt cx="260283" cy="345914"/>
          </a:xfrm>
        </p:grpSpPr>
        <p:sp>
          <p:nvSpPr>
            <p:cNvPr id="11082" name="Google Shape;11082;p7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0"/>
          <p:cNvGrpSpPr/>
          <p:nvPr/>
        </p:nvGrpSpPr>
        <p:grpSpPr>
          <a:xfrm>
            <a:off x="7609368" y="2718512"/>
            <a:ext cx="264813" cy="353105"/>
            <a:chOff x="7609368" y="2893912"/>
            <a:chExt cx="264813" cy="353105"/>
          </a:xfrm>
        </p:grpSpPr>
        <p:sp>
          <p:nvSpPr>
            <p:cNvPr id="11087" name="Google Shape;11087;p7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70"/>
          <p:cNvGrpSpPr/>
          <p:nvPr/>
        </p:nvGrpSpPr>
        <p:grpSpPr>
          <a:xfrm>
            <a:off x="6248458" y="2694372"/>
            <a:ext cx="270864" cy="360645"/>
            <a:chOff x="6248458" y="2869772"/>
            <a:chExt cx="270864" cy="360645"/>
          </a:xfrm>
        </p:grpSpPr>
        <p:sp>
          <p:nvSpPr>
            <p:cNvPr id="11094" name="Google Shape;11094;p7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70"/>
          <p:cNvGrpSpPr/>
          <p:nvPr/>
        </p:nvGrpSpPr>
        <p:grpSpPr>
          <a:xfrm>
            <a:off x="3075928" y="2270398"/>
            <a:ext cx="363243" cy="300675"/>
            <a:chOff x="3075928" y="2445798"/>
            <a:chExt cx="363243" cy="300675"/>
          </a:xfrm>
        </p:grpSpPr>
        <p:sp>
          <p:nvSpPr>
            <p:cNvPr id="11100" name="Google Shape;11100;p7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1" name="Google Shape;11111;p70"/>
          <p:cNvGrpSpPr/>
          <p:nvPr/>
        </p:nvGrpSpPr>
        <p:grpSpPr>
          <a:xfrm>
            <a:off x="2633105" y="2256459"/>
            <a:ext cx="363243" cy="328585"/>
            <a:chOff x="2633105" y="2431859"/>
            <a:chExt cx="363243" cy="328585"/>
          </a:xfrm>
        </p:grpSpPr>
        <p:sp>
          <p:nvSpPr>
            <p:cNvPr id="11112" name="Google Shape;11112;p7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70"/>
          <p:cNvGrpSpPr/>
          <p:nvPr/>
        </p:nvGrpSpPr>
        <p:grpSpPr>
          <a:xfrm>
            <a:off x="2189142" y="2245910"/>
            <a:ext cx="365904" cy="350064"/>
            <a:chOff x="2189142" y="2421310"/>
            <a:chExt cx="365904" cy="350064"/>
          </a:xfrm>
        </p:grpSpPr>
        <p:sp>
          <p:nvSpPr>
            <p:cNvPr id="11121" name="Google Shape;11121;p7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0" name="Google Shape;11130;p70"/>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1" name="Google Shape;11131;p70"/>
          <p:cNvGrpSpPr/>
          <p:nvPr/>
        </p:nvGrpSpPr>
        <p:grpSpPr>
          <a:xfrm>
            <a:off x="3961923" y="2310917"/>
            <a:ext cx="364415" cy="220936"/>
            <a:chOff x="3961923" y="2486317"/>
            <a:chExt cx="364415" cy="220936"/>
          </a:xfrm>
        </p:grpSpPr>
        <p:sp>
          <p:nvSpPr>
            <p:cNvPr id="11132" name="Google Shape;11132;p7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6" name="Google Shape;11136;p70"/>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7" name="Google Shape;11137;p70"/>
          <p:cNvGrpSpPr/>
          <p:nvPr/>
        </p:nvGrpSpPr>
        <p:grpSpPr>
          <a:xfrm>
            <a:off x="1303876" y="2243977"/>
            <a:ext cx="363275" cy="354626"/>
            <a:chOff x="1303876" y="2419377"/>
            <a:chExt cx="363275" cy="354626"/>
          </a:xfrm>
        </p:grpSpPr>
        <p:sp>
          <p:nvSpPr>
            <p:cNvPr id="11138" name="Google Shape;11138;p7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70"/>
          <p:cNvGrpSpPr/>
          <p:nvPr/>
        </p:nvGrpSpPr>
        <p:grpSpPr>
          <a:xfrm>
            <a:off x="861053" y="2239510"/>
            <a:ext cx="362134" cy="363623"/>
            <a:chOff x="861053" y="2414910"/>
            <a:chExt cx="362134" cy="363623"/>
          </a:xfrm>
        </p:grpSpPr>
        <p:sp>
          <p:nvSpPr>
            <p:cNvPr id="11147" name="Google Shape;11147;p7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70"/>
          <p:cNvGrpSpPr/>
          <p:nvPr/>
        </p:nvGrpSpPr>
        <p:grpSpPr>
          <a:xfrm>
            <a:off x="7594288" y="2239859"/>
            <a:ext cx="279513" cy="355735"/>
            <a:chOff x="7594288" y="2415259"/>
            <a:chExt cx="279513" cy="355735"/>
          </a:xfrm>
        </p:grpSpPr>
        <p:sp>
          <p:nvSpPr>
            <p:cNvPr id="11153" name="Google Shape;11153;p7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70"/>
          <p:cNvGrpSpPr/>
          <p:nvPr/>
        </p:nvGrpSpPr>
        <p:grpSpPr>
          <a:xfrm>
            <a:off x="7145794" y="2240239"/>
            <a:ext cx="278784" cy="355735"/>
            <a:chOff x="7145794" y="2415639"/>
            <a:chExt cx="278784" cy="355735"/>
          </a:xfrm>
        </p:grpSpPr>
        <p:sp>
          <p:nvSpPr>
            <p:cNvPr id="11160" name="Google Shape;11160;p7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0" name="Google Shape;11170;p70"/>
          <p:cNvGrpSpPr/>
          <p:nvPr/>
        </p:nvGrpSpPr>
        <p:grpSpPr>
          <a:xfrm>
            <a:off x="6698441" y="2239130"/>
            <a:ext cx="277644" cy="357984"/>
            <a:chOff x="6698441" y="2414530"/>
            <a:chExt cx="277644" cy="357984"/>
          </a:xfrm>
        </p:grpSpPr>
        <p:sp>
          <p:nvSpPr>
            <p:cNvPr id="11171" name="Google Shape;11171;p7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7" name="Google Shape;11177;p70"/>
          <p:cNvGrpSpPr/>
          <p:nvPr/>
        </p:nvGrpSpPr>
        <p:grpSpPr>
          <a:xfrm>
            <a:off x="4897750" y="2240239"/>
            <a:ext cx="279513" cy="357255"/>
            <a:chOff x="4897750" y="2415639"/>
            <a:chExt cx="279513" cy="357255"/>
          </a:xfrm>
        </p:grpSpPr>
        <p:sp>
          <p:nvSpPr>
            <p:cNvPr id="11178" name="Google Shape;11178;p7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70"/>
          <p:cNvGrpSpPr/>
          <p:nvPr/>
        </p:nvGrpSpPr>
        <p:grpSpPr>
          <a:xfrm>
            <a:off x="5812066" y="2240619"/>
            <a:ext cx="264813" cy="353454"/>
            <a:chOff x="5812066" y="2416019"/>
            <a:chExt cx="264813" cy="353454"/>
          </a:xfrm>
        </p:grpSpPr>
        <p:sp>
          <p:nvSpPr>
            <p:cNvPr id="11187" name="Google Shape;11187;p7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0"/>
          <p:cNvGrpSpPr/>
          <p:nvPr/>
        </p:nvGrpSpPr>
        <p:grpSpPr>
          <a:xfrm>
            <a:off x="8054820" y="2240999"/>
            <a:ext cx="264433" cy="353454"/>
            <a:chOff x="8054820" y="2416399"/>
            <a:chExt cx="264433" cy="353454"/>
          </a:xfrm>
        </p:grpSpPr>
        <p:sp>
          <p:nvSpPr>
            <p:cNvPr id="11195" name="Google Shape;11195;p7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70"/>
          <p:cNvGrpSpPr/>
          <p:nvPr/>
        </p:nvGrpSpPr>
        <p:grpSpPr>
          <a:xfrm>
            <a:off x="5356413" y="2237990"/>
            <a:ext cx="271212" cy="361374"/>
            <a:chOff x="5356413" y="2413390"/>
            <a:chExt cx="271212" cy="361374"/>
          </a:xfrm>
        </p:grpSpPr>
        <p:sp>
          <p:nvSpPr>
            <p:cNvPr id="11202" name="Google Shape;11202;p7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70"/>
          <p:cNvGrpSpPr/>
          <p:nvPr/>
        </p:nvGrpSpPr>
        <p:grpSpPr>
          <a:xfrm>
            <a:off x="6255238" y="2236849"/>
            <a:ext cx="271244" cy="360994"/>
            <a:chOff x="6255238" y="2412249"/>
            <a:chExt cx="271244" cy="360994"/>
          </a:xfrm>
        </p:grpSpPr>
        <p:sp>
          <p:nvSpPr>
            <p:cNvPr id="11208" name="Google Shape;11208;p7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70"/>
          <p:cNvGrpSpPr/>
          <p:nvPr/>
        </p:nvGrpSpPr>
        <p:grpSpPr>
          <a:xfrm>
            <a:off x="2185372" y="1782399"/>
            <a:ext cx="366664" cy="366981"/>
            <a:chOff x="2185372" y="1957799"/>
            <a:chExt cx="366664" cy="366981"/>
          </a:xfrm>
        </p:grpSpPr>
        <p:sp>
          <p:nvSpPr>
            <p:cNvPr id="11215" name="Google Shape;11215;p7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70"/>
          <p:cNvGrpSpPr/>
          <p:nvPr/>
        </p:nvGrpSpPr>
        <p:grpSpPr>
          <a:xfrm>
            <a:off x="1737258" y="1812971"/>
            <a:ext cx="370814" cy="307359"/>
            <a:chOff x="1737258" y="1988371"/>
            <a:chExt cx="370814" cy="307359"/>
          </a:xfrm>
        </p:grpSpPr>
        <p:sp>
          <p:nvSpPr>
            <p:cNvPr id="11224" name="Google Shape;11224;p7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70"/>
          <p:cNvGrpSpPr/>
          <p:nvPr/>
        </p:nvGrpSpPr>
        <p:grpSpPr>
          <a:xfrm>
            <a:off x="848983" y="1814111"/>
            <a:ext cx="369294" cy="304350"/>
            <a:chOff x="848983" y="1989511"/>
            <a:chExt cx="369294" cy="304350"/>
          </a:xfrm>
        </p:grpSpPr>
        <p:sp>
          <p:nvSpPr>
            <p:cNvPr id="11229" name="Google Shape;11229;p7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70"/>
          <p:cNvGrpSpPr/>
          <p:nvPr/>
        </p:nvGrpSpPr>
        <p:grpSpPr>
          <a:xfrm>
            <a:off x="3074027" y="1808377"/>
            <a:ext cx="380604" cy="313854"/>
            <a:chOff x="3074027" y="1983777"/>
            <a:chExt cx="380604" cy="313854"/>
          </a:xfrm>
        </p:grpSpPr>
        <p:sp>
          <p:nvSpPr>
            <p:cNvPr id="11235" name="Google Shape;11235;p7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0"/>
          <p:cNvGrpSpPr/>
          <p:nvPr/>
        </p:nvGrpSpPr>
        <p:grpSpPr>
          <a:xfrm>
            <a:off x="3522521" y="1800457"/>
            <a:ext cx="367013" cy="331278"/>
            <a:chOff x="3522521" y="1975857"/>
            <a:chExt cx="367013" cy="331278"/>
          </a:xfrm>
        </p:grpSpPr>
        <p:sp>
          <p:nvSpPr>
            <p:cNvPr id="11241" name="Google Shape;11241;p7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70"/>
          <p:cNvGrpSpPr/>
          <p:nvPr/>
        </p:nvGrpSpPr>
        <p:grpSpPr>
          <a:xfrm>
            <a:off x="2630824" y="1801566"/>
            <a:ext cx="368185" cy="330454"/>
            <a:chOff x="2630824" y="1976966"/>
            <a:chExt cx="368185" cy="330454"/>
          </a:xfrm>
        </p:grpSpPr>
        <p:sp>
          <p:nvSpPr>
            <p:cNvPr id="11249" name="Google Shape;11249;p7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0"/>
          <p:cNvGrpSpPr/>
          <p:nvPr/>
        </p:nvGrpSpPr>
        <p:grpSpPr>
          <a:xfrm>
            <a:off x="1293706" y="1791016"/>
            <a:ext cx="369294" cy="350444"/>
            <a:chOff x="1293706" y="1966416"/>
            <a:chExt cx="369294" cy="350444"/>
          </a:xfrm>
        </p:grpSpPr>
        <p:sp>
          <p:nvSpPr>
            <p:cNvPr id="11258" name="Google Shape;11258;p7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70"/>
          <p:cNvGrpSpPr/>
          <p:nvPr/>
        </p:nvGrpSpPr>
        <p:grpSpPr>
          <a:xfrm>
            <a:off x="3967213" y="1800077"/>
            <a:ext cx="368185" cy="331816"/>
            <a:chOff x="3967213" y="1975477"/>
            <a:chExt cx="368185" cy="331816"/>
          </a:xfrm>
        </p:grpSpPr>
        <p:sp>
          <p:nvSpPr>
            <p:cNvPr id="11267" name="Google Shape;11267;p7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0" name="Google Shape;11270;p70"/>
          <p:cNvGrpSpPr/>
          <p:nvPr/>
        </p:nvGrpSpPr>
        <p:grpSpPr>
          <a:xfrm>
            <a:off x="8047661" y="1793646"/>
            <a:ext cx="279132" cy="356875"/>
            <a:chOff x="8047661" y="1969046"/>
            <a:chExt cx="279132" cy="356875"/>
          </a:xfrm>
        </p:grpSpPr>
        <p:sp>
          <p:nvSpPr>
            <p:cNvPr id="11271" name="Google Shape;11271;p7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70"/>
          <p:cNvGrpSpPr/>
          <p:nvPr/>
        </p:nvGrpSpPr>
        <p:grpSpPr>
          <a:xfrm>
            <a:off x="7596157" y="1792759"/>
            <a:ext cx="279544" cy="358142"/>
            <a:chOff x="7596157" y="1968159"/>
            <a:chExt cx="279544" cy="358142"/>
          </a:xfrm>
        </p:grpSpPr>
        <p:sp>
          <p:nvSpPr>
            <p:cNvPr id="11276" name="Google Shape;11276;p7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70"/>
          <p:cNvGrpSpPr/>
          <p:nvPr/>
        </p:nvGrpSpPr>
        <p:grpSpPr>
          <a:xfrm>
            <a:off x="7147315" y="1793646"/>
            <a:ext cx="279513" cy="357636"/>
            <a:chOff x="7147315" y="1969046"/>
            <a:chExt cx="279513" cy="357636"/>
          </a:xfrm>
        </p:grpSpPr>
        <p:sp>
          <p:nvSpPr>
            <p:cNvPr id="11283" name="Google Shape;11283;p7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70"/>
          <p:cNvGrpSpPr/>
          <p:nvPr/>
        </p:nvGrpSpPr>
        <p:grpSpPr>
          <a:xfrm>
            <a:off x="6697681" y="1792917"/>
            <a:ext cx="280305" cy="359093"/>
            <a:chOff x="6697681" y="1968317"/>
            <a:chExt cx="280305" cy="359093"/>
          </a:xfrm>
        </p:grpSpPr>
        <p:sp>
          <p:nvSpPr>
            <p:cNvPr id="11291" name="Google Shape;11291;p7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70"/>
          <p:cNvGrpSpPr/>
          <p:nvPr/>
        </p:nvGrpSpPr>
        <p:grpSpPr>
          <a:xfrm>
            <a:off x="6248839" y="1792537"/>
            <a:ext cx="280273" cy="358744"/>
            <a:chOff x="6248839" y="1967937"/>
            <a:chExt cx="280273" cy="358744"/>
          </a:xfrm>
        </p:grpSpPr>
        <p:sp>
          <p:nvSpPr>
            <p:cNvPr id="11299" name="Google Shape;11299;p7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70"/>
          <p:cNvGrpSpPr/>
          <p:nvPr/>
        </p:nvGrpSpPr>
        <p:grpSpPr>
          <a:xfrm>
            <a:off x="5801485" y="1793646"/>
            <a:ext cx="279164" cy="357794"/>
            <a:chOff x="5801485" y="1969046"/>
            <a:chExt cx="279164" cy="357794"/>
          </a:xfrm>
        </p:grpSpPr>
        <p:sp>
          <p:nvSpPr>
            <p:cNvPr id="11306" name="Google Shape;11306;p7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70"/>
          <p:cNvGrpSpPr/>
          <p:nvPr/>
        </p:nvGrpSpPr>
        <p:grpSpPr>
          <a:xfrm>
            <a:off x="5352643" y="1793646"/>
            <a:ext cx="278404" cy="358364"/>
            <a:chOff x="5352643" y="1969046"/>
            <a:chExt cx="278404" cy="358364"/>
          </a:xfrm>
        </p:grpSpPr>
        <p:sp>
          <p:nvSpPr>
            <p:cNvPr id="11320" name="Google Shape;11320;p7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4" name="Google Shape;11324;p70"/>
          <p:cNvGrpSpPr/>
          <p:nvPr/>
        </p:nvGrpSpPr>
        <p:grpSpPr>
          <a:xfrm>
            <a:off x="4897750" y="1792917"/>
            <a:ext cx="279132" cy="358364"/>
            <a:chOff x="4897750" y="1968317"/>
            <a:chExt cx="279132" cy="358364"/>
          </a:xfrm>
        </p:grpSpPr>
        <p:sp>
          <p:nvSpPr>
            <p:cNvPr id="11325" name="Google Shape;11325;p7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8" name="Google Shape;11338;p70"/>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9" name="Google Shape;11339;p70"/>
          <p:cNvGrpSpPr/>
          <p:nvPr/>
        </p:nvGrpSpPr>
        <p:grpSpPr>
          <a:xfrm>
            <a:off x="1767449" y="1337644"/>
            <a:ext cx="324403" cy="347783"/>
            <a:chOff x="1767449" y="1513044"/>
            <a:chExt cx="324403" cy="347783"/>
          </a:xfrm>
        </p:grpSpPr>
        <p:sp>
          <p:nvSpPr>
            <p:cNvPr id="11340" name="Google Shape;11340;p7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70"/>
          <p:cNvGrpSpPr/>
          <p:nvPr/>
        </p:nvGrpSpPr>
        <p:grpSpPr>
          <a:xfrm>
            <a:off x="4007193" y="1337327"/>
            <a:ext cx="320633" cy="348100"/>
            <a:chOff x="4007193" y="1512727"/>
            <a:chExt cx="320633" cy="348100"/>
          </a:xfrm>
        </p:grpSpPr>
        <p:sp>
          <p:nvSpPr>
            <p:cNvPr id="11350" name="Google Shape;11350;p7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70"/>
          <p:cNvGrpSpPr/>
          <p:nvPr/>
        </p:nvGrpSpPr>
        <p:grpSpPr>
          <a:xfrm>
            <a:off x="3530425" y="1333347"/>
            <a:ext cx="368175" cy="344594"/>
            <a:chOff x="3530425" y="1508747"/>
            <a:chExt cx="368175" cy="344594"/>
          </a:xfrm>
        </p:grpSpPr>
        <p:sp>
          <p:nvSpPr>
            <p:cNvPr id="11356" name="Google Shape;11356;p7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70"/>
          <p:cNvGrpSpPr/>
          <p:nvPr/>
        </p:nvGrpSpPr>
        <p:grpSpPr>
          <a:xfrm>
            <a:off x="3127598" y="1337834"/>
            <a:ext cx="289714" cy="347593"/>
            <a:chOff x="3127598" y="1513234"/>
            <a:chExt cx="289714" cy="347593"/>
          </a:xfrm>
        </p:grpSpPr>
        <p:sp>
          <p:nvSpPr>
            <p:cNvPr id="11361" name="Google Shape;11361;p7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0"/>
          <p:cNvGrpSpPr/>
          <p:nvPr/>
        </p:nvGrpSpPr>
        <p:grpSpPr>
          <a:xfrm>
            <a:off x="2662884" y="1337644"/>
            <a:ext cx="322914" cy="348543"/>
            <a:chOff x="2662884" y="1513044"/>
            <a:chExt cx="322914" cy="348543"/>
          </a:xfrm>
        </p:grpSpPr>
        <p:sp>
          <p:nvSpPr>
            <p:cNvPr id="11367" name="Google Shape;11367;p7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0"/>
          <p:cNvGrpSpPr/>
          <p:nvPr/>
        </p:nvGrpSpPr>
        <p:grpSpPr>
          <a:xfrm>
            <a:off x="2232511" y="1337359"/>
            <a:ext cx="299534" cy="348068"/>
            <a:chOff x="2232511" y="1512759"/>
            <a:chExt cx="299534" cy="348068"/>
          </a:xfrm>
        </p:grpSpPr>
        <p:sp>
          <p:nvSpPr>
            <p:cNvPr id="11378" name="Google Shape;11378;p7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70"/>
          <p:cNvGrpSpPr/>
          <p:nvPr/>
        </p:nvGrpSpPr>
        <p:grpSpPr>
          <a:xfrm>
            <a:off x="1331406" y="1337961"/>
            <a:ext cx="301784" cy="348607"/>
            <a:chOff x="1331406" y="1513361"/>
            <a:chExt cx="301784" cy="348607"/>
          </a:xfrm>
        </p:grpSpPr>
        <p:sp>
          <p:nvSpPr>
            <p:cNvPr id="11390" name="Google Shape;11390;p7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0"/>
          <p:cNvGrpSpPr/>
          <p:nvPr/>
        </p:nvGrpSpPr>
        <p:grpSpPr>
          <a:xfrm>
            <a:off x="7144274" y="1324814"/>
            <a:ext cx="282174" cy="355735"/>
            <a:chOff x="7144274" y="1500214"/>
            <a:chExt cx="282174" cy="355735"/>
          </a:xfrm>
        </p:grpSpPr>
        <p:sp>
          <p:nvSpPr>
            <p:cNvPr id="11395" name="Google Shape;11395;p7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70"/>
          <p:cNvGrpSpPr/>
          <p:nvPr/>
        </p:nvGrpSpPr>
        <p:grpSpPr>
          <a:xfrm>
            <a:off x="6685262" y="1324814"/>
            <a:ext cx="289682" cy="354594"/>
            <a:chOff x="6685262" y="1500214"/>
            <a:chExt cx="289682" cy="354594"/>
          </a:xfrm>
        </p:grpSpPr>
        <p:sp>
          <p:nvSpPr>
            <p:cNvPr id="11402" name="Google Shape;11402;p7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0"/>
          <p:cNvGrpSpPr/>
          <p:nvPr/>
        </p:nvGrpSpPr>
        <p:grpSpPr>
          <a:xfrm>
            <a:off x="6200938" y="1325194"/>
            <a:ext cx="322154" cy="355355"/>
            <a:chOff x="6200938" y="1500594"/>
            <a:chExt cx="322154" cy="355355"/>
          </a:xfrm>
        </p:grpSpPr>
        <p:sp>
          <p:nvSpPr>
            <p:cNvPr id="11407" name="Google Shape;11407;p7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70"/>
          <p:cNvGrpSpPr/>
          <p:nvPr/>
        </p:nvGrpSpPr>
        <p:grpSpPr>
          <a:xfrm>
            <a:off x="5289631" y="1324814"/>
            <a:ext cx="332355" cy="354974"/>
            <a:chOff x="5289631" y="1500214"/>
            <a:chExt cx="332355" cy="354974"/>
          </a:xfrm>
        </p:grpSpPr>
        <p:sp>
          <p:nvSpPr>
            <p:cNvPr id="11413" name="Google Shape;11413;p7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70"/>
          <p:cNvGrpSpPr/>
          <p:nvPr/>
        </p:nvGrpSpPr>
        <p:grpSpPr>
          <a:xfrm>
            <a:off x="5748295" y="1324433"/>
            <a:ext cx="323294" cy="356115"/>
            <a:chOff x="5748295" y="1499833"/>
            <a:chExt cx="323294" cy="356115"/>
          </a:xfrm>
        </p:grpSpPr>
        <p:sp>
          <p:nvSpPr>
            <p:cNvPr id="11420" name="Google Shape;11420;p7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70"/>
          <p:cNvGrpSpPr/>
          <p:nvPr/>
        </p:nvGrpSpPr>
        <p:grpSpPr>
          <a:xfrm>
            <a:off x="8047661" y="1325637"/>
            <a:ext cx="278404" cy="355260"/>
            <a:chOff x="8047661" y="1501037"/>
            <a:chExt cx="278404" cy="355260"/>
          </a:xfrm>
        </p:grpSpPr>
        <p:sp>
          <p:nvSpPr>
            <p:cNvPr id="11428" name="Google Shape;11428;p7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70"/>
          <p:cNvGrpSpPr/>
          <p:nvPr/>
        </p:nvGrpSpPr>
        <p:grpSpPr>
          <a:xfrm>
            <a:off x="4903389" y="1324814"/>
            <a:ext cx="267854" cy="355735"/>
            <a:chOff x="4903389" y="1500214"/>
            <a:chExt cx="267854" cy="355735"/>
          </a:xfrm>
        </p:grpSpPr>
        <p:sp>
          <p:nvSpPr>
            <p:cNvPr id="11433" name="Google Shape;11433;p7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70"/>
          <p:cNvGrpSpPr/>
          <p:nvPr/>
        </p:nvGrpSpPr>
        <p:grpSpPr>
          <a:xfrm>
            <a:off x="7613518" y="1325954"/>
            <a:ext cx="264433" cy="353074"/>
            <a:chOff x="7613518" y="1501354"/>
            <a:chExt cx="264433" cy="353074"/>
          </a:xfrm>
        </p:grpSpPr>
        <p:sp>
          <p:nvSpPr>
            <p:cNvPr id="11439" name="Google Shape;11439;p7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5" name="Google Shape;11445;p7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446" name="Google Shape;11446;p7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50"/>
        <p:cNvGrpSpPr/>
        <p:nvPr/>
      </p:nvGrpSpPr>
      <p:grpSpPr>
        <a:xfrm>
          <a:off x="0" y="0"/>
          <a:ext cx="0" cy="0"/>
          <a:chOff x="0" y="0"/>
          <a:chExt cx="0" cy="0"/>
        </a:xfrm>
      </p:grpSpPr>
      <p:grpSp>
        <p:nvGrpSpPr>
          <p:cNvPr id="11451" name="Google Shape;11451;p71"/>
          <p:cNvGrpSpPr/>
          <p:nvPr/>
        </p:nvGrpSpPr>
        <p:grpSpPr>
          <a:xfrm>
            <a:off x="1757085" y="1325225"/>
            <a:ext cx="371069" cy="359396"/>
            <a:chOff x="1757085" y="1500675"/>
            <a:chExt cx="371069" cy="359396"/>
          </a:xfrm>
        </p:grpSpPr>
        <p:sp>
          <p:nvSpPr>
            <p:cNvPr id="11452" name="Google Shape;11452;p7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71"/>
          <p:cNvGrpSpPr/>
          <p:nvPr/>
        </p:nvGrpSpPr>
        <p:grpSpPr>
          <a:xfrm>
            <a:off x="2774209" y="1779241"/>
            <a:ext cx="116693" cy="374186"/>
            <a:chOff x="2774209" y="1954691"/>
            <a:chExt cx="116693" cy="374186"/>
          </a:xfrm>
        </p:grpSpPr>
        <p:sp>
          <p:nvSpPr>
            <p:cNvPr id="11482" name="Google Shape;11482;p7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4" name="Google Shape;11484;p71"/>
          <p:cNvGrpSpPr/>
          <p:nvPr/>
        </p:nvGrpSpPr>
        <p:grpSpPr>
          <a:xfrm>
            <a:off x="4017435" y="1324462"/>
            <a:ext cx="315092" cy="359397"/>
            <a:chOff x="4017435" y="1499912"/>
            <a:chExt cx="315092" cy="359397"/>
          </a:xfrm>
        </p:grpSpPr>
        <p:sp>
          <p:nvSpPr>
            <p:cNvPr id="11485" name="Google Shape;11485;p7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71"/>
          <p:cNvGrpSpPr/>
          <p:nvPr/>
        </p:nvGrpSpPr>
        <p:grpSpPr>
          <a:xfrm>
            <a:off x="3963652" y="1824309"/>
            <a:ext cx="374154" cy="284050"/>
            <a:chOff x="3963652" y="1999759"/>
            <a:chExt cx="374154" cy="284050"/>
          </a:xfrm>
        </p:grpSpPr>
        <p:sp>
          <p:nvSpPr>
            <p:cNvPr id="11488" name="Google Shape;11488;p7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71"/>
          <p:cNvGrpSpPr/>
          <p:nvPr/>
        </p:nvGrpSpPr>
        <p:grpSpPr>
          <a:xfrm>
            <a:off x="1777536" y="1839416"/>
            <a:ext cx="376444" cy="253772"/>
            <a:chOff x="1777536" y="2014866"/>
            <a:chExt cx="376444" cy="253772"/>
          </a:xfrm>
        </p:grpSpPr>
        <p:sp>
          <p:nvSpPr>
            <p:cNvPr id="11492" name="Google Shape;11492;p7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7" name="Google Shape;11497;p71"/>
          <p:cNvGrpSpPr/>
          <p:nvPr/>
        </p:nvGrpSpPr>
        <p:grpSpPr>
          <a:xfrm>
            <a:off x="1309875" y="1881876"/>
            <a:ext cx="374154" cy="169680"/>
            <a:chOff x="1309875" y="2057326"/>
            <a:chExt cx="374154" cy="169680"/>
          </a:xfrm>
        </p:grpSpPr>
        <p:sp>
          <p:nvSpPr>
            <p:cNvPr id="11498" name="Google Shape;11498;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9" name="Google Shape;11509;p71"/>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0" name="Google Shape;11510;p71"/>
          <p:cNvGrpSpPr/>
          <p:nvPr/>
        </p:nvGrpSpPr>
        <p:grpSpPr>
          <a:xfrm>
            <a:off x="2347450" y="1779114"/>
            <a:ext cx="113639" cy="373168"/>
            <a:chOff x="2347450" y="1954564"/>
            <a:chExt cx="113639" cy="373168"/>
          </a:xfrm>
        </p:grpSpPr>
        <p:sp>
          <p:nvSpPr>
            <p:cNvPr id="11511" name="Google Shape;11511;p7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3" name="Google Shape;11513;p71"/>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4" name="Google Shape;11514;p71"/>
          <p:cNvGrpSpPr/>
          <p:nvPr/>
        </p:nvGrpSpPr>
        <p:grpSpPr>
          <a:xfrm>
            <a:off x="3110102" y="1324430"/>
            <a:ext cx="330613" cy="358379"/>
            <a:chOff x="3110102" y="1499880"/>
            <a:chExt cx="330613" cy="358379"/>
          </a:xfrm>
        </p:grpSpPr>
        <p:sp>
          <p:nvSpPr>
            <p:cNvPr id="11515" name="Google Shape;11515;p7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2" name="Google Shape;11522;p71"/>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3" name="Google Shape;11523;p71"/>
          <p:cNvGrpSpPr/>
          <p:nvPr/>
        </p:nvGrpSpPr>
        <p:grpSpPr>
          <a:xfrm>
            <a:off x="3485575" y="1824309"/>
            <a:ext cx="373772" cy="284050"/>
            <a:chOff x="3531200" y="1999759"/>
            <a:chExt cx="373772" cy="284050"/>
          </a:xfrm>
        </p:grpSpPr>
        <p:sp>
          <p:nvSpPr>
            <p:cNvPr id="11524" name="Google Shape;11524;p7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71"/>
          <p:cNvGrpSpPr/>
          <p:nvPr/>
        </p:nvGrpSpPr>
        <p:grpSpPr>
          <a:xfrm>
            <a:off x="2667058" y="1324843"/>
            <a:ext cx="330231" cy="359015"/>
            <a:chOff x="2667058" y="1500293"/>
            <a:chExt cx="330231" cy="359015"/>
          </a:xfrm>
        </p:grpSpPr>
        <p:sp>
          <p:nvSpPr>
            <p:cNvPr id="11529" name="Google Shape;11529;p7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1"/>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71"/>
          <p:cNvGrpSpPr/>
          <p:nvPr/>
        </p:nvGrpSpPr>
        <p:grpSpPr>
          <a:xfrm>
            <a:off x="3567553" y="1324462"/>
            <a:ext cx="320022" cy="359778"/>
            <a:chOff x="3567553" y="1499912"/>
            <a:chExt cx="320022" cy="359778"/>
          </a:xfrm>
        </p:grpSpPr>
        <p:sp>
          <p:nvSpPr>
            <p:cNvPr id="11548" name="Google Shape;11548;p7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71"/>
          <p:cNvGrpSpPr/>
          <p:nvPr/>
        </p:nvGrpSpPr>
        <p:grpSpPr>
          <a:xfrm>
            <a:off x="1309875" y="1324462"/>
            <a:ext cx="359015" cy="358633"/>
            <a:chOff x="1309875" y="1499912"/>
            <a:chExt cx="359015" cy="358633"/>
          </a:xfrm>
        </p:grpSpPr>
        <p:sp>
          <p:nvSpPr>
            <p:cNvPr id="11555" name="Google Shape;11555;p7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71"/>
          <p:cNvGrpSpPr/>
          <p:nvPr/>
        </p:nvGrpSpPr>
        <p:grpSpPr>
          <a:xfrm>
            <a:off x="2219466" y="1324843"/>
            <a:ext cx="330613" cy="359015"/>
            <a:chOff x="2219466" y="1500293"/>
            <a:chExt cx="330613" cy="359015"/>
          </a:xfrm>
        </p:grpSpPr>
        <p:sp>
          <p:nvSpPr>
            <p:cNvPr id="11565" name="Google Shape;11565;p7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71"/>
          <p:cNvGrpSpPr/>
          <p:nvPr/>
        </p:nvGrpSpPr>
        <p:grpSpPr>
          <a:xfrm>
            <a:off x="5343544" y="1333908"/>
            <a:ext cx="244676" cy="351095"/>
            <a:chOff x="5343544" y="1509358"/>
            <a:chExt cx="244676" cy="351095"/>
          </a:xfrm>
        </p:grpSpPr>
        <p:sp>
          <p:nvSpPr>
            <p:cNvPr id="11568" name="Google Shape;11568;p7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1"/>
          <p:cNvGrpSpPr/>
          <p:nvPr/>
        </p:nvGrpSpPr>
        <p:grpSpPr>
          <a:xfrm>
            <a:off x="4882340" y="1333908"/>
            <a:ext cx="246171" cy="351095"/>
            <a:chOff x="4882340" y="1509358"/>
            <a:chExt cx="246171" cy="351095"/>
          </a:xfrm>
        </p:grpSpPr>
        <p:sp>
          <p:nvSpPr>
            <p:cNvPr id="11572" name="Google Shape;11572;p7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7" name="Google Shape;11577;p71"/>
          <p:cNvGrpSpPr/>
          <p:nvPr/>
        </p:nvGrpSpPr>
        <p:grpSpPr>
          <a:xfrm>
            <a:off x="6273204" y="1333558"/>
            <a:ext cx="236343" cy="351445"/>
            <a:chOff x="6273204" y="1509008"/>
            <a:chExt cx="236343" cy="351445"/>
          </a:xfrm>
        </p:grpSpPr>
        <p:sp>
          <p:nvSpPr>
            <p:cNvPr id="11578" name="Google Shape;11578;p7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0" name="Google Shape;11580;p71"/>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1" name="Google Shape;11581;p71"/>
          <p:cNvGrpSpPr/>
          <p:nvPr/>
        </p:nvGrpSpPr>
        <p:grpSpPr>
          <a:xfrm>
            <a:off x="7219530" y="1332794"/>
            <a:ext cx="191625" cy="352209"/>
            <a:chOff x="7219530" y="1508244"/>
            <a:chExt cx="191625" cy="352209"/>
          </a:xfrm>
        </p:grpSpPr>
        <p:sp>
          <p:nvSpPr>
            <p:cNvPr id="11582" name="Google Shape;11582;p7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1"/>
          <p:cNvGrpSpPr/>
          <p:nvPr/>
        </p:nvGrpSpPr>
        <p:grpSpPr>
          <a:xfrm>
            <a:off x="7699309" y="1333176"/>
            <a:ext cx="154922" cy="351827"/>
            <a:chOff x="7699309" y="1508626"/>
            <a:chExt cx="154922" cy="351827"/>
          </a:xfrm>
        </p:grpSpPr>
        <p:sp>
          <p:nvSpPr>
            <p:cNvPr id="11585" name="Google Shape;11585;p7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71"/>
          <p:cNvGrpSpPr/>
          <p:nvPr/>
        </p:nvGrpSpPr>
        <p:grpSpPr>
          <a:xfrm>
            <a:off x="8161690" y="1333558"/>
            <a:ext cx="153396" cy="351064"/>
            <a:chOff x="8161690" y="1509008"/>
            <a:chExt cx="153396" cy="351064"/>
          </a:xfrm>
        </p:grpSpPr>
        <p:sp>
          <p:nvSpPr>
            <p:cNvPr id="11593" name="Google Shape;11593;p7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71"/>
          <p:cNvGrpSpPr/>
          <p:nvPr/>
        </p:nvGrpSpPr>
        <p:grpSpPr>
          <a:xfrm>
            <a:off x="6746940" y="1333431"/>
            <a:ext cx="213221" cy="352304"/>
            <a:chOff x="6746940" y="1508881"/>
            <a:chExt cx="213221" cy="352304"/>
          </a:xfrm>
        </p:grpSpPr>
        <p:sp>
          <p:nvSpPr>
            <p:cNvPr id="11598" name="Google Shape;11598;p7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71"/>
          <p:cNvGrpSpPr/>
          <p:nvPr/>
        </p:nvGrpSpPr>
        <p:grpSpPr>
          <a:xfrm>
            <a:off x="5770336" y="1832165"/>
            <a:ext cx="350682" cy="292097"/>
            <a:chOff x="5770336" y="2007615"/>
            <a:chExt cx="350682" cy="292097"/>
          </a:xfrm>
        </p:grpSpPr>
        <p:sp>
          <p:nvSpPr>
            <p:cNvPr id="11603" name="Google Shape;11603;p7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71"/>
          <p:cNvGrpSpPr/>
          <p:nvPr/>
        </p:nvGrpSpPr>
        <p:grpSpPr>
          <a:xfrm>
            <a:off x="5326878" y="1804908"/>
            <a:ext cx="350332" cy="346229"/>
            <a:chOff x="5326878" y="1980358"/>
            <a:chExt cx="350332" cy="346229"/>
          </a:xfrm>
        </p:grpSpPr>
        <p:sp>
          <p:nvSpPr>
            <p:cNvPr id="11608" name="Google Shape;11608;p7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2" name="Google Shape;11612;p71"/>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3" name="Google Shape;11613;p71"/>
          <p:cNvGrpSpPr/>
          <p:nvPr/>
        </p:nvGrpSpPr>
        <p:grpSpPr>
          <a:xfrm>
            <a:off x="4883835" y="1817121"/>
            <a:ext cx="350300" cy="323043"/>
            <a:chOff x="4883835" y="1992571"/>
            <a:chExt cx="350300" cy="323043"/>
          </a:xfrm>
        </p:grpSpPr>
        <p:sp>
          <p:nvSpPr>
            <p:cNvPr id="11614" name="Google Shape;11614;p7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71"/>
          <p:cNvGrpSpPr/>
          <p:nvPr/>
        </p:nvGrpSpPr>
        <p:grpSpPr>
          <a:xfrm>
            <a:off x="7548967" y="1803477"/>
            <a:ext cx="333285" cy="349950"/>
            <a:chOff x="7548967" y="1978927"/>
            <a:chExt cx="333285" cy="349950"/>
          </a:xfrm>
        </p:grpSpPr>
        <p:sp>
          <p:nvSpPr>
            <p:cNvPr id="11621" name="Google Shape;11621;p7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71"/>
          <p:cNvGrpSpPr/>
          <p:nvPr/>
        </p:nvGrpSpPr>
        <p:grpSpPr>
          <a:xfrm>
            <a:off x="6214142" y="1803477"/>
            <a:ext cx="346515" cy="350300"/>
            <a:chOff x="6214142" y="1978927"/>
            <a:chExt cx="346515" cy="350300"/>
          </a:xfrm>
        </p:grpSpPr>
        <p:sp>
          <p:nvSpPr>
            <p:cNvPr id="11629" name="Google Shape;11629;p7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71"/>
          <p:cNvGrpSpPr/>
          <p:nvPr/>
        </p:nvGrpSpPr>
        <p:grpSpPr>
          <a:xfrm>
            <a:off x="7105923" y="1803095"/>
            <a:ext cx="333285" cy="350682"/>
            <a:chOff x="7105923" y="1978545"/>
            <a:chExt cx="333285" cy="350682"/>
          </a:xfrm>
        </p:grpSpPr>
        <p:sp>
          <p:nvSpPr>
            <p:cNvPr id="11632" name="Google Shape;11632;p7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9" name="Google Shape;11639;p71"/>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1"/>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1" name="Google Shape;11641;p71"/>
          <p:cNvGrpSpPr/>
          <p:nvPr/>
        </p:nvGrpSpPr>
        <p:grpSpPr>
          <a:xfrm>
            <a:off x="3616406" y="2246902"/>
            <a:ext cx="203393" cy="351827"/>
            <a:chOff x="3616406" y="2422352"/>
            <a:chExt cx="203393" cy="351827"/>
          </a:xfrm>
        </p:grpSpPr>
        <p:sp>
          <p:nvSpPr>
            <p:cNvPr id="11642" name="Google Shape;11642;p7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71"/>
          <p:cNvGrpSpPr/>
          <p:nvPr/>
        </p:nvGrpSpPr>
        <p:grpSpPr>
          <a:xfrm>
            <a:off x="878187" y="2246520"/>
            <a:ext cx="272696" cy="351827"/>
            <a:chOff x="913012" y="2421970"/>
            <a:chExt cx="272696" cy="351827"/>
          </a:xfrm>
        </p:grpSpPr>
        <p:sp>
          <p:nvSpPr>
            <p:cNvPr id="11645" name="Google Shape;11645;p7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71"/>
          <p:cNvGrpSpPr/>
          <p:nvPr/>
        </p:nvGrpSpPr>
        <p:grpSpPr>
          <a:xfrm>
            <a:off x="2274743" y="2246902"/>
            <a:ext cx="255649" cy="351445"/>
            <a:chOff x="2274743" y="2422352"/>
            <a:chExt cx="255649" cy="351445"/>
          </a:xfrm>
        </p:grpSpPr>
        <p:sp>
          <p:nvSpPr>
            <p:cNvPr id="11650" name="Google Shape;11650;p7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71"/>
          <p:cNvGrpSpPr/>
          <p:nvPr/>
        </p:nvGrpSpPr>
        <p:grpSpPr>
          <a:xfrm>
            <a:off x="2708723" y="2245789"/>
            <a:ext cx="246552" cy="352558"/>
            <a:chOff x="2708723" y="2421239"/>
            <a:chExt cx="246552" cy="352558"/>
          </a:xfrm>
        </p:grpSpPr>
        <p:sp>
          <p:nvSpPr>
            <p:cNvPr id="11654" name="Google Shape;11654;p7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71"/>
          <p:cNvGrpSpPr/>
          <p:nvPr/>
        </p:nvGrpSpPr>
        <p:grpSpPr>
          <a:xfrm>
            <a:off x="1835485" y="2246902"/>
            <a:ext cx="259433" cy="350714"/>
            <a:chOff x="1835485" y="2422352"/>
            <a:chExt cx="259433" cy="350714"/>
          </a:xfrm>
        </p:grpSpPr>
        <p:sp>
          <p:nvSpPr>
            <p:cNvPr id="11657" name="Google Shape;11657;p7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71"/>
          <p:cNvGrpSpPr/>
          <p:nvPr/>
        </p:nvGrpSpPr>
        <p:grpSpPr>
          <a:xfrm>
            <a:off x="3150240" y="2246902"/>
            <a:ext cx="212489" cy="351445"/>
            <a:chOff x="3150240" y="2422352"/>
            <a:chExt cx="212489" cy="351445"/>
          </a:xfrm>
        </p:grpSpPr>
        <p:sp>
          <p:nvSpPr>
            <p:cNvPr id="11665" name="Google Shape;11665;p7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7" name="Google Shape;11667;p71"/>
          <p:cNvGrpSpPr/>
          <p:nvPr/>
        </p:nvGrpSpPr>
        <p:grpSpPr>
          <a:xfrm>
            <a:off x="1367060" y="2246679"/>
            <a:ext cx="269261" cy="352050"/>
            <a:chOff x="1367060" y="2422129"/>
            <a:chExt cx="269261" cy="352050"/>
          </a:xfrm>
        </p:grpSpPr>
        <p:sp>
          <p:nvSpPr>
            <p:cNvPr id="11668" name="Google Shape;11668;p7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2" name="Google Shape;11682;p71"/>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3" name="Google Shape;11683;p71"/>
          <p:cNvGrpSpPr/>
          <p:nvPr/>
        </p:nvGrpSpPr>
        <p:grpSpPr>
          <a:xfrm>
            <a:off x="4882690" y="2249955"/>
            <a:ext cx="274573" cy="350682"/>
            <a:chOff x="4882690" y="2425405"/>
            <a:chExt cx="274573" cy="350682"/>
          </a:xfrm>
        </p:grpSpPr>
        <p:sp>
          <p:nvSpPr>
            <p:cNvPr id="11684" name="Google Shape;11684;p7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71"/>
          <p:cNvGrpSpPr/>
          <p:nvPr/>
        </p:nvGrpSpPr>
        <p:grpSpPr>
          <a:xfrm>
            <a:off x="6627639" y="2268434"/>
            <a:ext cx="355993" cy="313247"/>
            <a:chOff x="6627639" y="2443884"/>
            <a:chExt cx="355993" cy="313247"/>
          </a:xfrm>
        </p:grpSpPr>
        <p:sp>
          <p:nvSpPr>
            <p:cNvPr id="11687" name="Google Shape;11687;p7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71"/>
          <p:cNvGrpSpPr/>
          <p:nvPr/>
        </p:nvGrpSpPr>
        <p:grpSpPr>
          <a:xfrm>
            <a:off x="6183451" y="2286690"/>
            <a:ext cx="351445" cy="277976"/>
            <a:chOff x="6183451" y="2462140"/>
            <a:chExt cx="351445" cy="277976"/>
          </a:xfrm>
        </p:grpSpPr>
        <p:sp>
          <p:nvSpPr>
            <p:cNvPr id="11691" name="Google Shape;11691;p7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71"/>
          <p:cNvGrpSpPr/>
          <p:nvPr/>
        </p:nvGrpSpPr>
        <p:grpSpPr>
          <a:xfrm>
            <a:off x="5735477" y="2254408"/>
            <a:ext cx="353354" cy="341299"/>
            <a:chOff x="5735477" y="2429858"/>
            <a:chExt cx="353354" cy="341299"/>
          </a:xfrm>
        </p:grpSpPr>
        <p:sp>
          <p:nvSpPr>
            <p:cNvPr id="11699" name="Google Shape;11699;p7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71"/>
          <p:cNvGrpSpPr/>
          <p:nvPr/>
        </p:nvGrpSpPr>
        <p:grpSpPr>
          <a:xfrm>
            <a:off x="5243735" y="2271523"/>
            <a:ext cx="405255" cy="275499"/>
            <a:chOff x="5283337" y="2478774"/>
            <a:chExt cx="358633" cy="243913"/>
          </a:xfrm>
        </p:grpSpPr>
        <p:sp>
          <p:nvSpPr>
            <p:cNvPr id="11706" name="Google Shape;11706;p7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71"/>
          <p:cNvGrpSpPr/>
          <p:nvPr/>
        </p:nvGrpSpPr>
        <p:grpSpPr>
          <a:xfrm>
            <a:off x="7964753" y="2295373"/>
            <a:ext cx="362068" cy="258670"/>
            <a:chOff x="7964753" y="2470823"/>
            <a:chExt cx="362068" cy="258670"/>
          </a:xfrm>
        </p:grpSpPr>
        <p:sp>
          <p:nvSpPr>
            <p:cNvPr id="11724" name="Google Shape;11724;p7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71"/>
          <p:cNvGrpSpPr/>
          <p:nvPr/>
        </p:nvGrpSpPr>
        <p:grpSpPr>
          <a:xfrm>
            <a:off x="7524349" y="2280997"/>
            <a:ext cx="350332" cy="288948"/>
            <a:chOff x="7524349" y="2456447"/>
            <a:chExt cx="350332" cy="288948"/>
          </a:xfrm>
        </p:grpSpPr>
        <p:sp>
          <p:nvSpPr>
            <p:cNvPr id="11734" name="Google Shape;11734;p7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71"/>
          <p:cNvGrpSpPr/>
          <p:nvPr/>
        </p:nvGrpSpPr>
        <p:grpSpPr>
          <a:xfrm>
            <a:off x="3972749" y="2718761"/>
            <a:ext cx="355230" cy="356725"/>
            <a:chOff x="3972749" y="2894211"/>
            <a:chExt cx="355230" cy="356725"/>
          </a:xfrm>
        </p:grpSpPr>
        <p:sp>
          <p:nvSpPr>
            <p:cNvPr id="11740" name="Google Shape;11740;p7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71"/>
          <p:cNvGrpSpPr/>
          <p:nvPr/>
        </p:nvGrpSpPr>
        <p:grpSpPr>
          <a:xfrm>
            <a:off x="3527797" y="2743346"/>
            <a:ext cx="355993" cy="307904"/>
            <a:chOff x="3527797" y="2918796"/>
            <a:chExt cx="355993" cy="307904"/>
          </a:xfrm>
        </p:grpSpPr>
        <p:sp>
          <p:nvSpPr>
            <p:cNvPr id="11746" name="Google Shape;11746;p7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1"/>
          <p:cNvGrpSpPr/>
          <p:nvPr/>
        </p:nvGrpSpPr>
        <p:grpSpPr>
          <a:xfrm>
            <a:off x="3082845" y="2745509"/>
            <a:ext cx="356375" cy="302338"/>
            <a:chOff x="3082845" y="2920959"/>
            <a:chExt cx="356375" cy="302338"/>
          </a:xfrm>
        </p:grpSpPr>
        <p:sp>
          <p:nvSpPr>
            <p:cNvPr id="11757" name="Google Shape;11757;p7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71"/>
          <p:cNvGrpSpPr/>
          <p:nvPr/>
        </p:nvGrpSpPr>
        <p:grpSpPr>
          <a:xfrm>
            <a:off x="2639038" y="2719492"/>
            <a:ext cx="355612" cy="355612"/>
            <a:chOff x="2639038" y="2894942"/>
            <a:chExt cx="355612" cy="355612"/>
          </a:xfrm>
        </p:grpSpPr>
        <p:sp>
          <p:nvSpPr>
            <p:cNvPr id="11760" name="Google Shape;11760;p7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71"/>
          <p:cNvGrpSpPr/>
          <p:nvPr/>
        </p:nvGrpSpPr>
        <p:grpSpPr>
          <a:xfrm>
            <a:off x="2194468" y="2763415"/>
            <a:ext cx="355993" cy="267766"/>
            <a:chOff x="2194468" y="2938865"/>
            <a:chExt cx="355993" cy="267766"/>
          </a:xfrm>
        </p:grpSpPr>
        <p:sp>
          <p:nvSpPr>
            <p:cNvPr id="11763" name="Google Shape;11763;p7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71"/>
          <p:cNvGrpSpPr/>
          <p:nvPr/>
        </p:nvGrpSpPr>
        <p:grpSpPr>
          <a:xfrm>
            <a:off x="1749897" y="2719111"/>
            <a:ext cx="355993" cy="355612"/>
            <a:chOff x="1749897" y="2894561"/>
            <a:chExt cx="355993" cy="355612"/>
          </a:xfrm>
        </p:grpSpPr>
        <p:sp>
          <p:nvSpPr>
            <p:cNvPr id="11784" name="Google Shape;11784;p7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71"/>
          <p:cNvGrpSpPr/>
          <p:nvPr/>
        </p:nvGrpSpPr>
        <p:grpSpPr>
          <a:xfrm>
            <a:off x="1305327" y="2718761"/>
            <a:ext cx="357520" cy="357488"/>
            <a:chOff x="1305327" y="2894211"/>
            <a:chExt cx="357520" cy="357488"/>
          </a:xfrm>
        </p:grpSpPr>
        <p:sp>
          <p:nvSpPr>
            <p:cNvPr id="11796" name="Google Shape;11796;p7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71"/>
          <p:cNvGrpSpPr/>
          <p:nvPr/>
        </p:nvGrpSpPr>
        <p:grpSpPr>
          <a:xfrm>
            <a:off x="853950" y="2719270"/>
            <a:ext cx="364104" cy="353290"/>
            <a:chOff x="853950" y="2894720"/>
            <a:chExt cx="364104" cy="353290"/>
          </a:xfrm>
        </p:grpSpPr>
        <p:sp>
          <p:nvSpPr>
            <p:cNvPr id="11802" name="Google Shape;11802;p7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71"/>
          <p:cNvGrpSpPr/>
          <p:nvPr/>
        </p:nvGrpSpPr>
        <p:grpSpPr>
          <a:xfrm>
            <a:off x="7066548" y="2737144"/>
            <a:ext cx="352209" cy="334938"/>
            <a:chOff x="7066548" y="2912594"/>
            <a:chExt cx="352209" cy="334938"/>
          </a:xfrm>
        </p:grpSpPr>
        <p:sp>
          <p:nvSpPr>
            <p:cNvPr id="11810" name="Google Shape;11810;p7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6" name="Google Shape;11816;p71"/>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1"/>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8" name="Google Shape;11818;p71"/>
          <p:cNvGrpSpPr/>
          <p:nvPr/>
        </p:nvGrpSpPr>
        <p:grpSpPr>
          <a:xfrm>
            <a:off x="7541397" y="2729352"/>
            <a:ext cx="318495" cy="352209"/>
            <a:chOff x="7541397" y="2904802"/>
            <a:chExt cx="318495" cy="352209"/>
          </a:xfrm>
        </p:grpSpPr>
        <p:sp>
          <p:nvSpPr>
            <p:cNvPr id="11819" name="Google Shape;11819;p7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71"/>
          <p:cNvGrpSpPr/>
          <p:nvPr/>
        </p:nvGrpSpPr>
        <p:grpSpPr>
          <a:xfrm>
            <a:off x="8003015" y="2728589"/>
            <a:ext cx="306759" cy="351445"/>
            <a:chOff x="8003015" y="2904039"/>
            <a:chExt cx="306759" cy="351445"/>
          </a:xfrm>
        </p:grpSpPr>
        <p:sp>
          <p:nvSpPr>
            <p:cNvPr id="11822" name="Google Shape;11822;p7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71"/>
          <p:cNvGrpSpPr/>
          <p:nvPr/>
        </p:nvGrpSpPr>
        <p:grpSpPr>
          <a:xfrm>
            <a:off x="5687770" y="2710046"/>
            <a:ext cx="369638" cy="369606"/>
            <a:chOff x="5687770" y="2885496"/>
            <a:chExt cx="369638" cy="369606"/>
          </a:xfrm>
        </p:grpSpPr>
        <p:sp>
          <p:nvSpPr>
            <p:cNvPr id="11829" name="Google Shape;11829;p7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71"/>
          <p:cNvGrpSpPr/>
          <p:nvPr/>
        </p:nvGrpSpPr>
        <p:grpSpPr>
          <a:xfrm>
            <a:off x="4881958" y="2729352"/>
            <a:ext cx="156417" cy="349537"/>
            <a:chOff x="4881958" y="2904802"/>
            <a:chExt cx="156417" cy="349537"/>
          </a:xfrm>
        </p:grpSpPr>
        <p:sp>
          <p:nvSpPr>
            <p:cNvPr id="11840" name="Google Shape;11840;p7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71"/>
          <p:cNvGrpSpPr/>
          <p:nvPr/>
        </p:nvGrpSpPr>
        <p:grpSpPr>
          <a:xfrm>
            <a:off x="5230318" y="2711064"/>
            <a:ext cx="371133" cy="367443"/>
            <a:chOff x="5230318" y="2886514"/>
            <a:chExt cx="371133" cy="367443"/>
          </a:xfrm>
        </p:grpSpPr>
        <p:sp>
          <p:nvSpPr>
            <p:cNvPr id="11848" name="Google Shape;11848;p7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71"/>
          <p:cNvGrpSpPr/>
          <p:nvPr/>
        </p:nvGrpSpPr>
        <p:grpSpPr>
          <a:xfrm>
            <a:off x="5748358" y="3259128"/>
            <a:ext cx="352590" cy="182561"/>
            <a:chOff x="5748358" y="3434578"/>
            <a:chExt cx="352590" cy="182561"/>
          </a:xfrm>
        </p:grpSpPr>
        <p:sp>
          <p:nvSpPr>
            <p:cNvPr id="11858" name="Google Shape;11858;p7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1"/>
          <p:cNvGrpSpPr/>
          <p:nvPr/>
        </p:nvGrpSpPr>
        <p:grpSpPr>
          <a:xfrm>
            <a:off x="862283" y="4099321"/>
            <a:ext cx="341204" cy="359301"/>
            <a:chOff x="862283" y="4274771"/>
            <a:chExt cx="341204" cy="359301"/>
          </a:xfrm>
        </p:grpSpPr>
        <p:sp>
          <p:nvSpPr>
            <p:cNvPr id="11865" name="Google Shape;11865;p7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71"/>
          <p:cNvGrpSpPr/>
          <p:nvPr/>
        </p:nvGrpSpPr>
        <p:grpSpPr>
          <a:xfrm>
            <a:off x="1396957" y="4111915"/>
            <a:ext cx="301861" cy="332871"/>
            <a:chOff x="1396957" y="4287365"/>
            <a:chExt cx="301861" cy="332871"/>
          </a:xfrm>
        </p:grpSpPr>
        <p:sp>
          <p:nvSpPr>
            <p:cNvPr id="11869" name="Google Shape;11869;p7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71"/>
          <p:cNvGrpSpPr/>
          <p:nvPr/>
        </p:nvGrpSpPr>
        <p:grpSpPr>
          <a:xfrm>
            <a:off x="1865381" y="4102056"/>
            <a:ext cx="396131" cy="355612"/>
            <a:chOff x="1865381" y="4277506"/>
            <a:chExt cx="396131" cy="355612"/>
          </a:xfrm>
        </p:grpSpPr>
        <p:sp>
          <p:nvSpPr>
            <p:cNvPr id="11885" name="Google Shape;11885;p7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71"/>
          <p:cNvGrpSpPr/>
          <p:nvPr/>
        </p:nvGrpSpPr>
        <p:grpSpPr>
          <a:xfrm>
            <a:off x="2411823" y="4128549"/>
            <a:ext cx="334398" cy="299953"/>
            <a:chOff x="2411823" y="4303999"/>
            <a:chExt cx="334398" cy="299953"/>
          </a:xfrm>
        </p:grpSpPr>
        <p:sp>
          <p:nvSpPr>
            <p:cNvPr id="11892" name="Google Shape;11892;p7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71"/>
          <p:cNvGrpSpPr/>
          <p:nvPr/>
        </p:nvGrpSpPr>
        <p:grpSpPr>
          <a:xfrm>
            <a:off x="2903337" y="4103582"/>
            <a:ext cx="382519" cy="350682"/>
            <a:chOff x="2903337" y="4279032"/>
            <a:chExt cx="382519" cy="350682"/>
          </a:xfrm>
        </p:grpSpPr>
        <p:sp>
          <p:nvSpPr>
            <p:cNvPr id="11900" name="Google Shape;11900;p7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71"/>
          <p:cNvGrpSpPr/>
          <p:nvPr/>
        </p:nvGrpSpPr>
        <p:grpSpPr>
          <a:xfrm>
            <a:off x="3933342" y="4140317"/>
            <a:ext cx="383632" cy="276449"/>
            <a:chOff x="3933342" y="4315767"/>
            <a:chExt cx="383632" cy="276449"/>
          </a:xfrm>
        </p:grpSpPr>
        <p:sp>
          <p:nvSpPr>
            <p:cNvPr id="11916" name="Google Shape;11916;p7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2" name="Google Shape;11922;p71"/>
          <p:cNvGrpSpPr/>
          <p:nvPr/>
        </p:nvGrpSpPr>
        <p:grpSpPr>
          <a:xfrm>
            <a:off x="3441065" y="4127055"/>
            <a:ext cx="337069" cy="302593"/>
            <a:chOff x="3441065" y="4302505"/>
            <a:chExt cx="337069" cy="302593"/>
          </a:xfrm>
        </p:grpSpPr>
        <p:sp>
          <p:nvSpPr>
            <p:cNvPr id="11923" name="Google Shape;11923;p7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71"/>
          <p:cNvGrpSpPr/>
          <p:nvPr/>
        </p:nvGrpSpPr>
        <p:grpSpPr>
          <a:xfrm>
            <a:off x="3532345" y="3187185"/>
            <a:ext cx="339328" cy="336274"/>
            <a:chOff x="3532345" y="3362635"/>
            <a:chExt cx="339328" cy="336274"/>
          </a:xfrm>
        </p:grpSpPr>
        <p:sp>
          <p:nvSpPr>
            <p:cNvPr id="11937" name="Google Shape;11937;p7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2" name="Google Shape;11942;p71"/>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3" name="Google Shape;11943;p71"/>
          <p:cNvGrpSpPr/>
          <p:nvPr/>
        </p:nvGrpSpPr>
        <p:grpSpPr>
          <a:xfrm>
            <a:off x="1883955" y="3633250"/>
            <a:ext cx="162873" cy="351445"/>
            <a:chOff x="1883955" y="3808700"/>
            <a:chExt cx="162873" cy="351445"/>
          </a:xfrm>
        </p:grpSpPr>
        <p:sp>
          <p:nvSpPr>
            <p:cNvPr id="11944" name="Google Shape;11944;p7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71"/>
          <p:cNvGrpSpPr/>
          <p:nvPr/>
        </p:nvGrpSpPr>
        <p:grpSpPr>
          <a:xfrm>
            <a:off x="939156" y="3633759"/>
            <a:ext cx="192007" cy="351318"/>
            <a:chOff x="939156" y="3809209"/>
            <a:chExt cx="192007" cy="351318"/>
          </a:xfrm>
        </p:grpSpPr>
        <p:sp>
          <p:nvSpPr>
            <p:cNvPr id="11947" name="Google Shape;11947;p7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71"/>
          <p:cNvGrpSpPr/>
          <p:nvPr/>
        </p:nvGrpSpPr>
        <p:grpSpPr>
          <a:xfrm>
            <a:off x="2306167" y="3634395"/>
            <a:ext cx="193915" cy="349155"/>
            <a:chOff x="2306167" y="3809845"/>
            <a:chExt cx="193915" cy="349155"/>
          </a:xfrm>
        </p:grpSpPr>
        <p:sp>
          <p:nvSpPr>
            <p:cNvPr id="11950" name="Google Shape;11950;p7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71"/>
          <p:cNvGrpSpPr/>
          <p:nvPr/>
        </p:nvGrpSpPr>
        <p:grpSpPr>
          <a:xfrm>
            <a:off x="1323901" y="3631723"/>
            <a:ext cx="356343" cy="356757"/>
            <a:chOff x="1323901" y="3807173"/>
            <a:chExt cx="356343" cy="356757"/>
          </a:xfrm>
        </p:grpSpPr>
        <p:sp>
          <p:nvSpPr>
            <p:cNvPr id="11958" name="Google Shape;11958;p7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2" name="Google Shape;11982;p71"/>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3" name="Google Shape;11983;p71"/>
          <p:cNvGrpSpPr/>
          <p:nvPr/>
        </p:nvGrpSpPr>
        <p:grpSpPr>
          <a:xfrm>
            <a:off x="859262" y="3178470"/>
            <a:ext cx="306759" cy="351445"/>
            <a:chOff x="859262" y="3353920"/>
            <a:chExt cx="306759" cy="351445"/>
          </a:xfrm>
        </p:grpSpPr>
        <p:sp>
          <p:nvSpPr>
            <p:cNvPr id="11984" name="Google Shape;11984;p7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9" name="Google Shape;11989;p71"/>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0" name="Google Shape;11990;p71"/>
          <p:cNvGrpSpPr/>
          <p:nvPr/>
        </p:nvGrpSpPr>
        <p:grpSpPr>
          <a:xfrm>
            <a:off x="3967437" y="3661652"/>
            <a:ext cx="364708" cy="295405"/>
            <a:chOff x="3967437" y="3837102"/>
            <a:chExt cx="364708" cy="295405"/>
          </a:xfrm>
        </p:grpSpPr>
        <p:sp>
          <p:nvSpPr>
            <p:cNvPr id="11991" name="Google Shape;11991;p7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6" name="Google Shape;11996;p71"/>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1"/>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1"/>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9" name="Google Shape;11999;p71"/>
          <p:cNvGrpSpPr/>
          <p:nvPr/>
        </p:nvGrpSpPr>
        <p:grpSpPr>
          <a:xfrm>
            <a:off x="5811827" y="3631001"/>
            <a:ext cx="283743" cy="308444"/>
            <a:chOff x="5964227" y="3858701"/>
            <a:chExt cx="283743" cy="308444"/>
          </a:xfrm>
        </p:grpSpPr>
        <p:sp>
          <p:nvSpPr>
            <p:cNvPr id="12000" name="Google Shape;12000;p7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71"/>
          <p:cNvGrpSpPr/>
          <p:nvPr/>
        </p:nvGrpSpPr>
        <p:grpSpPr>
          <a:xfrm>
            <a:off x="6243508" y="3697623"/>
            <a:ext cx="320372" cy="213602"/>
            <a:chOff x="6395908" y="3873073"/>
            <a:chExt cx="320372" cy="213602"/>
          </a:xfrm>
        </p:grpSpPr>
        <p:sp>
          <p:nvSpPr>
            <p:cNvPr id="12005" name="Google Shape;12005;p7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71"/>
          <p:cNvGrpSpPr/>
          <p:nvPr/>
        </p:nvGrpSpPr>
        <p:grpSpPr>
          <a:xfrm>
            <a:off x="7262890" y="3627366"/>
            <a:ext cx="357138" cy="352018"/>
            <a:chOff x="7415290" y="3802816"/>
            <a:chExt cx="357138" cy="352018"/>
          </a:xfrm>
        </p:grpSpPr>
        <p:sp>
          <p:nvSpPr>
            <p:cNvPr id="12016" name="Google Shape;12016;p7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71"/>
          <p:cNvGrpSpPr/>
          <p:nvPr/>
        </p:nvGrpSpPr>
        <p:grpSpPr>
          <a:xfrm>
            <a:off x="6737312" y="3657963"/>
            <a:ext cx="355230" cy="293401"/>
            <a:chOff x="6889712" y="3833413"/>
            <a:chExt cx="355230" cy="293401"/>
          </a:xfrm>
        </p:grpSpPr>
        <p:sp>
          <p:nvSpPr>
            <p:cNvPr id="12025" name="Google Shape;12025;p7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71"/>
          <p:cNvGrpSpPr/>
          <p:nvPr/>
        </p:nvGrpSpPr>
        <p:grpSpPr>
          <a:xfrm>
            <a:off x="7707152" y="3660420"/>
            <a:ext cx="282318" cy="337168"/>
            <a:chOff x="1635875" y="237775"/>
            <a:chExt cx="4370250" cy="5219325"/>
          </a:xfrm>
        </p:grpSpPr>
        <p:sp>
          <p:nvSpPr>
            <p:cNvPr id="12031" name="Google Shape;12031;p7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71"/>
          <p:cNvGrpSpPr/>
          <p:nvPr/>
        </p:nvGrpSpPr>
        <p:grpSpPr>
          <a:xfrm>
            <a:off x="3103963" y="3185690"/>
            <a:ext cx="297886" cy="337578"/>
            <a:chOff x="3103963" y="3361140"/>
            <a:chExt cx="297886" cy="337578"/>
          </a:xfrm>
        </p:grpSpPr>
        <p:sp>
          <p:nvSpPr>
            <p:cNvPr id="12034" name="Google Shape;12034;p7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8" name="Google Shape;12058;p71"/>
          <p:cNvGrpSpPr/>
          <p:nvPr/>
        </p:nvGrpSpPr>
        <p:grpSpPr>
          <a:xfrm>
            <a:off x="2667821" y="3185658"/>
            <a:ext cx="273046" cy="337801"/>
            <a:chOff x="2667821" y="3361108"/>
            <a:chExt cx="273046" cy="337801"/>
          </a:xfrm>
        </p:grpSpPr>
        <p:sp>
          <p:nvSpPr>
            <p:cNvPr id="12059" name="Google Shape;12059;p7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71"/>
          <p:cNvGrpSpPr/>
          <p:nvPr/>
        </p:nvGrpSpPr>
        <p:grpSpPr>
          <a:xfrm>
            <a:off x="2212469" y="3184863"/>
            <a:ext cx="282715" cy="338660"/>
            <a:chOff x="2212469" y="3360313"/>
            <a:chExt cx="282715" cy="338660"/>
          </a:xfrm>
        </p:grpSpPr>
        <p:sp>
          <p:nvSpPr>
            <p:cNvPr id="12079" name="Google Shape;12079;p7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71"/>
          <p:cNvGrpSpPr/>
          <p:nvPr/>
        </p:nvGrpSpPr>
        <p:grpSpPr>
          <a:xfrm>
            <a:off x="1768821" y="3185658"/>
            <a:ext cx="278739" cy="339073"/>
            <a:chOff x="1768821" y="3361108"/>
            <a:chExt cx="278739" cy="339073"/>
          </a:xfrm>
        </p:grpSpPr>
        <p:sp>
          <p:nvSpPr>
            <p:cNvPr id="12083" name="Google Shape;12083;p7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71"/>
          <p:cNvGrpSpPr/>
          <p:nvPr/>
        </p:nvGrpSpPr>
        <p:grpSpPr>
          <a:xfrm>
            <a:off x="5337883" y="3161423"/>
            <a:ext cx="307141" cy="376826"/>
            <a:chOff x="5337883" y="3336873"/>
            <a:chExt cx="307141" cy="376826"/>
          </a:xfrm>
        </p:grpSpPr>
        <p:sp>
          <p:nvSpPr>
            <p:cNvPr id="12095" name="Google Shape;12095;p7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71"/>
          <p:cNvGrpSpPr/>
          <p:nvPr/>
        </p:nvGrpSpPr>
        <p:grpSpPr>
          <a:xfrm>
            <a:off x="4883835" y="3161805"/>
            <a:ext cx="323425" cy="377557"/>
            <a:chOff x="4883835" y="3337255"/>
            <a:chExt cx="323425" cy="377557"/>
          </a:xfrm>
        </p:grpSpPr>
        <p:sp>
          <p:nvSpPr>
            <p:cNvPr id="12098" name="Google Shape;12098;p7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71"/>
          <p:cNvGrpSpPr/>
          <p:nvPr/>
        </p:nvGrpSpPr>
        <p:grpSpPr>
          <a:xfrm>
            <a:off x="6193310" y="3231839"/>
            <a:ext cx="352590" cy="237488"/>
            <a:chOff x="6193310" y="3407289"/>
            <a:chExt cx="352590" cy="237488"/>
          </a:xfrm>
        </p:grpSpPr>
        <p:sp>
          <p:nvSpPr>
            <p:cNvPr id="12102" name="Google Shape;12102;p7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71"/>
          <p:cNvGrpSpPr/>
          <p:nvPr/>
        </p:nvGrpSpPr>
        <p:grpSpPr>
          <a:xfrm>
            <a:off x="6637117" y="3222393"/>
            <a:ext cx="353735" cy="254504"/>
            <a:chOff x="6637117" y="3397843"/>
            <a:chExt cx="353735" cy="254504"/>
          </a:xfrm>
        </p:grpSpPr>
        <p:sp>
          <p:nvSpPr>
            <p:cNvPr id="12108" name="Google Shape;12108;p7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1"/>
          <p:cNvGrpSpPr/>
          <p:nvPr/>
        </p:nvGrpSpPr>
        <p:grpSpPr>
          <a:xfrm>
            <a:off x="7075994" y="3174081"/>
            <a:ext cx="360637" cy="352336"/>
            <a:chOff x="7075994" y="3349531"/>
            <a:chExt cx="360637" cy="352336"/>
          </a:xfrm>
        </p:grpSpPr>
        <p:sp>
          <p:nvSpPr>
            <p:cNvPr id="12115" name="Google Shape;12115;p7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71"/>
          <p:cNvGrpSpPr/>
          <p:nvPr/>
        </p:nvGrpSpPr>
        <p:grpSpPr>
          <a:xfrm>
            <a:off x="7651983" y="3173731"/>
            <a:ext cx="107183" cy="352399"/>
            <a:chOff x="7651983" y="3349181"/>
            <a:chExt cx="107183" cy="352399"/>
          </a:xfrm>
        </p:grpSpPr>
        <p:sp>
          <p:nvSpPr>
            <p:cNvPr id="12123" name="Google Shape;12123;p7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5" name="Google Shape;12125;p71"/>
          <p:cNvGrpSpPr/>
          <p:nvPr/>
        </p:nvGrpSpPr>
        <p:grpSpPr>
          <a:xfrm>
            <a:off x="7973468" y="3206872"/>
            <a:ext cx="352590" cy="287072"/>
            <a:chOff x="7973468" y="3382322"/>
            <a:chExt cx="352590" cy="287072"/>
          </a:xfrm>
        </p:grpSpPr>
        <p:sp>
          <p:nvSpPr>
            <p:cNvPr id="12126" name="Google Shape;12126;p7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8" name="Google Shape;12138;p7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139" name="Google Shape;12139;p7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43"/>
        <p:cNvGrpSpPr/>
        <p:nvPr/>
      </p:nvGrpSpPr>
      <p:grpSpPr>
        <a:xfrm>
          <a:off x="0" y="0"/>
          <a:ext cx="0" cy="0"/>
          <a:chOff x="0" y="0"/>
          <a:chExt cx="0" cy="0"/>
        </a:xfrm>
      </p:grpSpPr>
      <p:grpSp>
        <p:nvGrpSpPr>
          <p:cNvPr id="12144" name="Google Shape;12144;p72"/>
          <p:cNvGrpSpPr/>
          <p:nvPr/>
        </p:nvGrpSpPr>
        <p:grpSpPr>
          <a:xfrm>
            <a:off x="849677" y="1576858"/>
            <a:ext cx="347872" cy="347488"/>
            <a:chOff x="849677" y="1500658"/>
            <a:chExt cx="347872" cy="347488"/>
          </a:xfrm>
        </p:grpSpPr>
        <p:sp>
          <p:nvSpPr>
            <p:cNvPr id="12145" name="Google Shape;12145;p7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72"/>
          <p:cNvGrpSpPr/>
          <p:nvPr/>
        </p:nvGrpSpPr>
        <p:grpSpPr>
          <a:xfrm>
            <a:off x="1415853" y="1576858"/>
            <a:ext cx="315872" cy="347488"/>
            <a:chOff x="1415853" y="1500658"/>
            <a:chExt cx="315872" cy="347488"/>
          </a:xfrm>
        </p:grpSpPr>
        <p:sp>
          <p:nvSpPr>
            <p:cNvPr id="12152" name="Google Shape;12152;p7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72"/>
          <p:cNvGrpSpPr/>
          <p:nvPr/>
        </p:nvGrpSpPr>
        <p:grpSpPr>
          <a:xfrm>
            <a:off x="4697389" y="1576858"/>
            <a:ext cx="347520" cy="347104"/>
            <a:chOff x="4697389" y="1500658"/>
            <a:chExt cx="347520" cy="347104"/>
          </a:xfrm>
        </p:grpSpPr>
        <p:sp>
          <p:nvSpPr>
            <p:cNvPr id="12157" name="Google Shape;12157;p7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72"/>
          <p:cNvGrpSpPr/>
          <p:nvPr/>
        </p:nvGrpSpPr>
        <p:grpSpPr>
          <a:xfrm>
            <a:off x="3603533" y="2041146"/>
            <a:ext cx="347520" cy="353760"/>
            <a:chOff x="3603533" y="1964946"/>
            <a:chExt cx="347520" cy="353760"/>
          </a:xfrm>
        </p:grpSpPr>
        <p:sp>
          <p:nvSpPr>
            <p:cNvPr id="12161" name="Google Shape;12161;p7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72"/>
          <p:cNvGrpSpPr/>
          <p:nvPr/>
        </p:nvGrpSpPr>
        <p:grpSpPr>
          <a:xfrm>
            <a:off x="1950765" y="2040538"/>
            <a:ext cx="357792" cy="352448"/>
            <a:chOff x="1950765" y="1964338"/>
            <a:chExt cx="357792" cy="352448"/>
          </a:xfrm>
        </p:grpSpPr>
        <p:sp>
          <p:nvSpPr>
            <p:cNvPr id="12165" name="Google Shape;12165;p7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72"/>
          <p:cNvGrpSpPr/>
          <p:nvPr/>
        </p:nvGrpSpPr>
        <p:grpSpPr>
          <a:xfrm>
            <a:off x="7435629" y="2040890"/>
            <a:ext cx="367712" cy="353248"/>
            <a:chOff x="7435629" y="1964690"/>
            <a:chExt cx="367712" cy="353248"/>
          </a:xfrm>
        </p:grpSpPr>
        <p:sp>
          <p:nvSpPr>
            <p:cNvPr id="12170" name="Google Shape;12170;p7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72"/>
          <p:cNvGrpSpPr/>
          <p:nvPr/>
        </p:nvGrpSpPr>
        <p:grpSpPr>
          <a:xfrm>
            <a:off x="2512749" y="2041242"/>
            <a:ext cx="333024" cy="352896"/>
            <a:chOff x="2512749" y="1965042"/>
            <a:chExt cx="333024" cy="352896"/>
          </a:xfrm>
        </p:grpSpPr>
        <p:sp>
          <p:nvSpPr>
            <p:cNvPr id="12175" name="Google Shape;12175;p7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2"/>
          <p:cNvGrpSpPr/>
          <p:nvPr/>
        </p:nvGrpSpPr>
        <p:grpSpPr>
          <a:xfrm>
            <a:off x="1398317" y="2057978"/>
            <a:ext cx="365792" cy="335392"/>
            <a:chOff x="1398317" y="1981778"/>
            <a:chExt cx="365792" cy="335392"/>
          </a:xfrm>
        </p:grpSpPr>
        <p:sp>
          <p:nvSpPr>
            <p:cNvPr id="12181" name="Google Shape;12181;p7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72"/>
          <p:cNvGrpSpPr/>
          <p:nvPr/>
        </p:nvGrpSpPr>
        <p:grpSpPr>
          <a:xfrm>
            <a:off x="3052237" y="2079770"/>
            <a:ext cx="353600" cy="314752"/>
            <a:chOff x="3052237" y="2003570"/>
            <a:chExt cx="353600" cy="314752"/>
          </a:xfrm>
        </p:grpSpPr>
        <p:sp>
          <p:nvSpPr>
            <p:cNvPr id="12188" name="Google Shape;12188;p7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72"/>
          <p:cNvGrpSpPr/>
          <p:nvPr/>
        </p:nvGrpSpPr>
        <p:grpSpPr>
          <a:xfrm>
            <a:off x="1404013" y="3034266"/>
            <a:ext cx="368096" cy="223968"/>
            <a:chOff x="1404013" y="2958066"/>
            <a:chExt cx="368096" cy="223968"/>
          </a:xfrm>
        </p:grpSpPr>
        <p:sp>
          <p:nvSpPr>
            <p:cNvPr id="12192" name="Google Shape;12192;p7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4" name="Google Shape;12194;p72"/>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2"/>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6" name="Google Shape;12196;p72"/>
          <p:cNvGrpSpPr/>
          <p:nvPr/>
        </p:nvGrpSpPr>
        <p:grpSpPr>
          <a:xfrm>
            <a:off x="1951149" y="2961402"/>
            <a:ext cx="370368" cy="367328"/>
            <a:chOff x="1951149" y="2885202"/>
            <a:chExt cx="370368" cy="367328"/>
          </a:xfrm>
        </p:grpSpPr>
        <p:sp>
          <p:nvSpPr>
            <p:cNvPr id="12197" name="Google Shape;12197;p7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72"/>
          <p:cNvGrpSpPr/>
          <p:nvPr/>
        </p:nvGrpSpPr>
        <p:grpSpPr>
          <a:xfrm>
            <a:off x="2501677" y="2982362"/>
            <a:ext cx="367328" cy="327296"/>
            <a:chOff x="2501677" y="2906162"/>
            <a:chExt cx="367328" cy="327296"/>
          </a:xfrm>
        </p:grpSpPr>
        <p:sp>
          <p:nvSpPr>
            <p:cNvPr id="12201" name="Google Shape;12201;p7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4" name="Google Shape;12204;p72"/>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5" name="Google Shape;12205;p72"/>
          <p:cNvGrpSpPr/>
          <p:nvPr/>
        </p:nvGrpSpPr>
        <p:grpSpPr>
          <a:xfrm>
            <a:off x="3050317" y="2969914"/>
            <a:ext cx="367712" cy="354240"/>
            <a:chOff x="3050317" y="2893714"/>
            <a:chExt cx="367712" cy="354240"/>
          </a:xfrm>
        </p:grpSpPr>
        <p:sp>
          <p:nvSpPr>
            <p:cNvPr id="12206" name="Google Shape;12206;p7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8" name="Google Shape;12208;p72"/>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2"/>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0" name="Google Shape;12210;p72"/>
          <p:cNvGrpSpPr/>
          <p:nvPr/>
        </p:nvGrpSpPr>
        <p:grpSpPr>
          <a:xfrm>
            <a:off x="7531277" y="2962554"/>
            <a:ext cx="185184" cy="367296"/>
            <a:chOff x="7531277" y="2886354"/>
            <a:chExt cx="185184" cy="367296"/>
          </a:xfrm>
        </p:grpSpPr>
        <p:sp>
          <p:nvSpPr>
            <p:cNvPr id="12211" name="Google Shape;12211;p7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72"/>
          <p:cNvGrpSpPr/>
          <p:nvPr/>
        </p:nvGrpSpPr>
        <p:grpSpPr>
          <a:xfrm>
            <a:off x="6926637" y="2962938"/>
            <a:ext cx="297184" cy="367296"/>
            <a:chOff x="6926637" y="2886738"/>
            <a:chExt cx="297184" cy="367296"/>
          </a:xfrm>
        </p:grpSpPr>
        <p:sp>
          <p:nvSpPr>
            <p:cNvPr id="12215" name="Google Shape;12215;p7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8" name="Google Shape;12218;p72"/>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2"/>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0" name="Google Shape;12220;p72"/>
          <p:cNvGrpSpPr/>
          <p:nvPr/>
        </p:nvGrpSpPr>
        <p:grpSpPr>
          <a:xfrm>
            <a:off x="6340653" y="2962554"/>
            <a:ext cx="370368" cy="368064"/>
            <a:chOff x="6340653" y="2886354"/>
            <a:chExt cx="370368" cy="368064"/>
          </a:xfrm>
        </p:grpSpPr>
        <p:sp>
          <p:nvSpPr>
            <p:cNvPr id="12221" name="Google Shape;12221;p7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72"/>
          <p:cNvGrpSpPr/>
          <p:nvPr/>
        </p:nvGrpSpPr>
        <p:grpSpPr>
          <a:xfrm>
            <a:off x="5246797" y="2057626"/>
            <a:ext cx="354752" cy="336512"/>
            <a:chOff x="5246797" y="1981426"/>
            <a:chExt cx="354752" cy="336512"/>
          </a:xfrm>
        </p:grpSpPr>
        <p:sp>
          <p:nvSpPr>
            <p:cNvPr id="12228" name="Google Shape;12228;p7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2"/>
          <p:cNvGrpSpPr/>
          <p:nvPr/>
        </p:nvGrpSpPr>
        <p:grpSpPr>
          <a:xfrm>
            <a:off x="4148749" y="2178266"/>
            <a:ext cx="355136" cy="216256"/>
            <a:chOff x="4148749" y="2102066"/>
            <a:chExt cx="355136" cy="216256"/>
          </a:xfrm>
        </p:grpSpPr>
        <p:sp>
          <p:nvSpPr>
            <p:cNvPr id="12231" name="Google Shape;12231;p7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72"/>
          <p:cNvGrpSpPr/>
          <p:nvPr/>
        </p:nvGrpSpPr>
        <p:grpSpPr>
          <a:xfrm>
            <a:off x="5794669" y="2077626"/>
            <a:ext cx="354752" cy="315360"/>
            <a:chOff x="5794669" y="2001426"/>
            <a:chExt cx="354752" cy="315360"/>
          </a:xfrm>
        </p:grpSpPr>
        <p:sp>
          <p:nvSpPr>
            <p:cNvPr id="12234" name="Google Shape;12234;p7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72"/>
          <p:cNvGrpSpPr/>
          <p:nvPr/>
        </p:nvGrpSpPr>
        <p:grpSpPr>
          <a:xfrm>
            <a:off x="6345229" y="2106042"/>
            <a:ext cx="352832" cy="289216"/>
            <a:chOff x="6345229" y="2029842"/>
            <a:chExt cx="352832" cy="289216"/>
          </a:xfrm>
        </p:grpSpPr>
        <p:sp>
          <p:nvSpPr>
            <p:cNvPr id="12237" name="Google Shape;12237;p7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72"/>
          <p:cNvGrpSpPr/>
          <p:nvPr/>
        </p:nvGrpSpPr>
        <p:grpSpPr>
          <a:xfrm>
            <a:off x="4697389" y="2112538"/>
            <a:ext cx="354752" cy="281984"/>
            <a:chOff x="4697389" y="2036338"/>
            <a:chExt cx="354752" cy="281984"/>
          </a:xfrm>
        </p:grpSpPr>
        <p:sp>
          <p:nvSpPr>
            <p:cNvPr id="12240" name="Google Shape;12240;p7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72"/>
          <p:cNvGrpSpPr/>
          <p:nvPr/>
        </p:nvGrpSpPr>
        <p:grpSpPr>
          <a:xfrm>
            <a:off x="1404013" y="2500954"/>
            <a:ext cx="353600" cy="354944"/>
            <a:chOff x="1404013" y="2424754"/>
            <a:chExt cx="353600" cy="354944"/>
          </a:xfrm>
        </p:grpSpPr>
        <p:sp>
          <p:nvSpPr>
            <p:cNvPr id="12243" name="Google Shape;12243;p7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72"/>
          <p:cNvGrpSpPr/>
          <p:nvPr/>
        </p:nvGrpSpPr>
        <p:grpSpPr>
          <a:xfrm>
            <a:off x="854253" y="2504474"/>
            <a:ext cx="355104" cy="351040"/>
            <a:chOff x="854253" y="2428274"/>
            <a:chExt cx="355104" cy="351040"/>
          </a:xfrm>
        </p:grpSpPr>
        <p:sp>
          <p:nvSpPr>
            <p:cNvPr id="12249" name="Google Shape;12249;p7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72"/>
          <p:cNvGrpSpPr/>
          <p:nvPr/>
        </p:nvGrpSpPr>
        <p:grpSpPr>
          <a:xfrm>
            <a:off x="6896909" y="2517146"/>
            <a:ext cx="354752" cy="275904"/>
            <a:chOff x="6896909" y="2440946"/>
            <a:chExt cx="354752" cy="275904"/>
          </a:xfrm>
        </p:grpSpPr>
        <p:sp>
          <p:nvSpPr>
            <p:cNvPr id="12252" name="Google Shape;12252;p7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4" name="Google Shape;12254;p72"/>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5" name="Google Shape;12255;p72"/>
          <p:cNvGrpSpPr/>
          <p:nvPr/>
        </p:nvGrpSpPr>
        <p:grpSpPr>
          <a:xfrm>
            <a:off x="5265069" y="2500954"/>
            <a:ext cx="321984" cy="354560"/>
            <a:chOff x="5265069" y="2424754"/>
            <a:chExt cx="321984" cy="354560"/>
          </a:xfrm>
        </p:grpSpPr>
        <p:sp>
          <p:nvSpPr>
            <p:cNvPr id="12256" name="Google Shape;12256;p7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72"/>
          <p:cNvGrpSpPr/>
          <p:nvPr/>
        </p:nvGrpSpPr>
        <p:grpSpPr>
          <a:xfrm>
            <a:off x="4150669" y="2542970"/>
            <a:ext cx="355104" cy="259584"/>
            <a:chOff x="4150669" y="2466770"/>
            <a:chExt cx="355104" cy="259584"/>
          </a:xfrm>
        </p:grpSpPr>
        <p:sp>
          <p:nvSpPr>
            <p:cNvPr id="12259" name="Google Shape;12259;p7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72"/>
          <p:cNvGrpSpPr/>
          <p:nvPr/>
        </p:nvGrpSpPr>
        <p:grpSpPr>
          <a:xfrm>
            <a:off x="4699693" y="2501146"/>
            <a:ext cx="354336" cy="353984"/>
            <a:chOff x="4699693" y="2424946"/>
            <a:chExt cx="354336" cy="353984"/>
          </a:xfrm>
        </p:grpSpPr>
        <p:sp>
          <p:nvSpPr>
            <p:cNvPr id="12264" name="Google Shape;12264;p7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6" name="Google Shape;12266;p72"/>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2"/>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8" name="Google Shape;12268;p72"/>
          <p:cNvGrpSpPr/>
          <p:nvPr/>
        </p:nvGrpSpPr>
        <p:grpSpPr>
          <a:xfrm>
            <a:off x="1953037" y="2628442"/>
            <a:ext cx="355136" cy="227072"/>
            <a:chOff x="1953037" y="2552242"/>
            <a:chExt cx="355136" cy="227072"/>
          </a:xfrm>
        </p:grpSpPr>
        <p:sp>
          <p:nvSpPr>
            <p:cNvPr id="12269" name="Google Shape;12269;p7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1" name="Google Shape;12271;p72"/>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2" name="Google Shape;12272;p72"/>
          <p:cNvGrpSpPr/>
          <p:nvPr/>
        </p:nvGrpSpPr>
        <p:grpSpPr>
          <a:xfrm>
            <a:off x="2500941" y="2603418"/>
            <a:ext cx="355104" cy="250944"/>
            <a:chOff x="2500941" y="2527218"/>
            <a:chExt cx="355104" cy="250944"/>
          </a:xfrm>
        </p:grpSpPr>
        <p:sp>
          <p:nvSpPr>
            <p:cNvPr id="12273" name="Google Shape;12273;p7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8" name="Google Shape;12278;p72"/>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9" name="Google Shape;12279;p72"/>
          <p:cNvGrpSpPr/>
          <p:nvPr/>
        </p:nvGrpSpPr>
        <p:grpSpPr>
          <a:xfrm>
            <a:off x="7993805" y="2503322"/>
            <a:ext cx="356256" cy="351808"/>
            <a:chOff x="7993805" y="2427122"/>
            <a:chExt cx="356256" cy="351808"/>
          </a:xfrm>
        </p:grpSpPr>
        <p:sp>
          <p:nvSpPr>
            <p:cNvPr id="12280" name="Google Shape;12280;p7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72"/>
          <p:cNvGrpSpPr/>
          <p:nvPr/>
        </p:nvGrpSpPr>
        <p:grpSpPr>
          <a:xfrm>
            <a:off x="878637" y="2041210"/>
            <a:ext cx="308640" cy="353312"/>
            <a:chOff x="878637" y="1965010"/>
            <a:chExt cx="308640" cy="353312"/>
          </a:xfrm>
        </p:grpSpPr>
        <p:sp>
          <p:nvSpPr>
            <p:cNvPr id="12284" name="Google Shape;12284;p7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72"/>
          <p:cNvGrpSpPr/>
          <p:nvPr/>
        </p:nvGrpSpPr>
        <p:grpSpPr>
          <a:xfrm>
            <a:off x="6896141" y="2040922"/>
            <a:ext cx="348256" cy="352448"/>
            <a:chOff x="6896141" y="1964722"/>
            <a:chExt cx="348256" cy="352448"/>
          </a:xfrm>
        </p:grpSpPr>
        <p:sp>
          <p:nvSpPr>
            <p:cNvPr id="12288" name="Google Shape;12288;p7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72"/>
          <p:cNvGrpSpPr/>
          <p:nvPr/>
        </p:nvGrpSpPr>
        <p:grpSpPr>
          <a:xfrm>
            <a:off x="7989997" y="2091578"/>
            <a:ext cx="355136" cy="303328"/>
            <a:chOff x="7989997" y="2015378"/>
            <a:chExt cx="355136" cy="303328"/>
          </a:xfrm>
        </p:grpSpPr>
        <p:sp>
          <p:nvSpPr>
            <p:cNvPr id="12292" name="Google Shape;12292;p7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72"/>
          <p:cNvGrpSpPr/>
          <p:nvPr/>
        </p:nvGrpSpPr>
        <p:grpSpPr>
          <a:xfrm>
            <a:off x="3598221" y="1585562"/>
            <a:ext cx="348640" cy="330784"/>
            <a:chOff x="3598221" y="1509362"/>
            <a:chExt cx="348640" cy="330784"/>
          </a:xfrm>
        </p:grpSpPr>
        <p:sp>
          <p:nvSpPr>
            <p:cNvPr id="12296" name="Google Shape;12296;p7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72"/>
          <p:cNvGrpSpPr/>
          <p:nvPr/>
        </p:nvGrpSpPr>
        <p:grpSpPr>
          <a:xfrm>
            <a:off x="5246797" y="1576858"/>
            <a:ext cx="347872" cy="347488"/>
            <a:chOff x="5246797" y="1500658"/>
            <a:chExt cx="347872" cy="347488"/>
          </a:xfrm>
        </p:grpSpPr>
        <p:sp>
          <p:nvSpPr>
            <p:cNvPr id="12301" name="Google Shape;12301;p7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72"/>
          <p:cNvGrpSpPr/>
          <p:nvPr/>
        </p:nvGrpSpPr>
        <p:grpSpPr>
          <a:xfrm>
            <a:off x="5796589" y="1576858"/>
            <a:ext cx="349024" cy="346752"/>
            <a:chOff x="5796589" y="1500658"/>
            <a:chExt cx="349024" cy="346752"/>
          </a:xfrm>
        </p:grpSpPr>
        <p:sp>
          <p:nvSpPr>
            <p:cNvPr id="12306" name="Google Shape;12306;p7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7" name="Google Shape;12307;p72"/>
            <p:cNvGrpSpPr/>
            <p:nvPr/>
          </p:nvGrpSpPr>
          <p:grpSpPr>
            <a:xfrm>
              <a:off x="5796589" y="1500658"/>
              <a:ext cx="349024" cy="346752"/>
              <a:chOff x="5796589" y="1500658"/>
              <a:chExt cx="349024" cy="346752"/>
            </a:xfrm>
          </p:grpSpPr>
          <p:sp>
            <p:nvSpPr>
              <p:cNvPr id="12308" name="Google Shape;12308;p7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12" name="Google Shape;12312;p72"/>
          <p:cNvGrpSpPr/>
          <p:nvPr/>
        </p:nvGrpSpPr>
        <p:grpSpPr>
          <a:xfrm>
            <a:off x="6895373" y="1578778"/>
            <a:ext cx="348640" cy="343296"/>
            <a:chOff x="6895373" y="1502578"/>
            <a:chExt cx="348640" cy="343296"/>
          </a:xfrm>
        </p:grpSpPr>
        <p:sp>
          <p:nvSpPr>
            <p:cNvPr id="12313" name="Google Shape;12313;p7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2"/>
          <p:cNvGrpSpPr/>
          <p:nvPr/>
        </p:nvGrpSpPr>
        <p:grpSpPr>
          <a:xfrm>
            <a:off x="4147597" y="1581658"/>
            <a:ext cx="347904" cy="336992"/>
            <a:chOff x="4147597" y="1505458"/>
            <a:chExt cx="347904" cy="336992"/>
          </a:xfrm>
        </p:grpSpPr>
        <p:sp>
          <p:nvSpPr>
            <p:cNvPr id="12317" name="Google Shape;12317;p7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72"/>
          <p:cNvGrpSpPr/>
          <p:nvPr/>
        </p:nvGrpSpPr>
        <p:grpSpPr>
          <a:xfrm>
            <a:off x="2499405" y="1576090"/>
            <a:ext cx="347488" cy="348256"/>
            <a:chOff x="2499405" y="1499890"/>
            <a:chExt cx="347488" cy="348256"/>
          </a:xfrm>
        </p:grpSpPr>
        <p:sp>
          <p:nvSpPr>
            <p:cNvPr id="12325" name="Google Shape;12325;p7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72"/>
          <p:cNvGrpSpPr/>
          <p:nvPr/>
        </p:nvGrpSpPr>
        <p:grpSpPr>
          <a:xfrm>
            <a:off x="1956845" y="1576698"/>
            <a:ext cx="331520" cy="348032"/>
            <a:chOff x="1956845" y="1500498"/>
            <a:chExt cx="331520" cy="348032"/>
          </a:xfrm>
        </p:grpSpPr>
        <p:sp>
          <p:nvSpPr>
            <p:cNvPr id="12331" name="Google Shape;12331;p7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72"/>
          <p:cNvGrpSpPr/>
          <p:nvPr/>
        </p:nvGrpSpPr>
        <p:grpSpPr>
          <a:xfrm>
            <a:off x="6345613" y="1626074"/>
            <a:ext cx="348640" cy="250656"/>
            <a:chOff x="6345613" y="1549874"/>
            <a:chExt cx="348640" cy="250656"/>
          </a:xfrm>
        </p:grpSpPr>
        <p:sp>
          <p:nvSpPr>
            <p:cNvPr id="12344" name="Google Shape;12344;p7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72"/>
          <p:cNvGrpSpPr/>
          <p:nvPr/>
        </p:nvGrpSpPr>
        <p:grpSpPr>
          <a:xfrm>
            <a:off x="7444781" y="1583226"/>
            <a:ext cx="348640" cy="334272"/>
            <a:chOff x="7444781" y="1507026"/>
            <a:chExt cx="348640" cy="334272"/>
          </a:xfrm>
        </p:grpSpPr>
        <p:sp>
          <p:nvSpPr>
            <p:cNvPr id="12351" name="Google Shape;12351;p7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72"/>
          <p:cNvGrpSpPr/>
          <p:nvPr/>
        </p:nvGrpSpPr>
        <p:grpSpPr>
          <a:xfrm>
            <a:off x="7995341" y="1582938"/>
            <a:ext cx="347872" cy="334944"/>
            <a:chOff x="7995341" y="1506738"/>
            <a:chExt cx="347872" cy="334944"/>
          </a:xfrm>
        </p:grpSpPr>
        <p:sp>
          <p:nvSpPr>
            <p:cNvPr id="12357" name="Google Shape;12357;p7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72"/>
          <p:cNvGrpSpPr/>
          <p:nvPr/>
        </p:nvGrpSpPr>
        <p:grpSpPr>
          <a:xfrm>
            <a:off x="3048045" y="1599130"/>
            <a:ext cx="347872" cy="303904"/>
            <a:chOff x="3048045" y="1522930"/>
            <a:chExt cx="347872" cy="303904"/>
          </a:xfrm>
        </p:grpSpPr>
        <p:sp>
          <p:nvSpPr>
            <p:cNvPr id="12364" name="Google Shape;12364;p7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5" name="Google Shape;12365;p72"/>
            <p:cNvGrpSpPr/>
            <p:nvPr/>
          </p:nvGrpSpPr>
          <p:grpSpPr>
            <a:xfrm>
              <a:off x="3048045" y="1522930"/>
              <a:ext cx="347872" cy="303904"/>
              <a:chOff x="3048045" y="1522930"/>
              <a:chExt cx="347872" cy="303904"/>
            </a:xfrm>
          </p:grpSpPr>
          <p:sp>
            <p:nvSpPr>
              <p:cNvPr id="12366" name="Google Shape;12366;p7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8" name="Google Shape;12368;p72"/>
          <p:cNvGrpSpPr/>
          <p:nvPr/>
        </p:nvGrpSpPr>
        <p:grpSpPr>
          <a:xfrm>
            <a:off x="1133133" y="3428122"/>
            <a:ext cx="313984" cy="358560"/>
            <a:chOff x="1133133" y="3351922"/>
            <a:chExt cx="313984" cy="358560"/>
          </a:xfrm>
        </p:grpSpPr>
        <p:sp>
          <p:nvSpPr>
            <p:cNvPr id="12369" name="Google Shape;12369;p7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5" name="Google Shape;12385;p72"/>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6" name="Google Shape;12386;p72"/>
          <p:cNvGrpSpPr/>
          <p:nvPr/>
        </p:nvGrpSpPr>
        <p:grpSpPr>
          <a:xfrm>
            <a:off x="2795053" y="3428794"/>
            <a:ext cx="288448" cy="357120"/>
            <a:chOff x="2795053" y="3352594"/>
            <a:chExt cx="288448" cy="357120"/>
          </a:xfrm>
        </p:grpSpPr>
        <p:sp>
          <p:nvSpPr>
            <p:cNvPr id="12387" name="Google Shape;12387;p7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72"/>
          <p:cNvGrpSpPr/>
          <p:nvPr/>
        </p:nvGrpSpPr>
        <p:grpSpPr>
          <a:xfrm>
            <a:off x="2236525" y="3429402"/>
            <a:ext cx="304832" cy="356512"/>
            <a:chOff x="2236525" y="3353202"/>
            <a:chExt cx="304832" cy="356512"/>
          </a:xfrm>
        </p:grpSpPr>
        <p:sp>
          <p:nvSpPr>
            <p:cNvPr id="12397" name="Google Shape;12397;p7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72"/>
          <p:cNvGrpSpPr/>
          <p:nvPr/>
        </p:nvGrpSpPr>
        <p:grpSpPr>
          <a:xfrm>
            <a:off x="3910637" y="3428890"/>
            <a:ext cx="256800" cy="357024"/>
            <a:chOff x="3910637" y="3352690"/>
            <a:chExt cx="256800" cy="357024"/>
          </a:xfrm>
        </p:grpSpPr>
        <p:sp>
          <p:nvSpPr>
            <p:cNvPr id="12401" name="Google Shape;12401;p7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72"/>
          <p:cNvGrpSpPr/>
          <p:nvPr/>
        </p:nvGrpSpPr>
        <p:grpSpPr>
          <a:xfrm>
            <a:off x="6056429" y="3428122"/>
            <a:ext cx="360064" cy="360096"/>
            <a:chOff x="6056429" y="3351922"/>
            <a:chExt cx="360064" cy="360096"/>
          </a:xfrm>
        </p:grpSpPr>
        <p:sp>
          <p:nvSpPr>
            <p:cNvPr id="12405" name="Google Shape;12405;p7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72"/>
          <p:cNvGrpSpPr/>
          <p:nvPr/>
        </p:nvGrpSpPr>
        <p:grpSpPr>
          <a:xfrm>
            <a:off x="6608877" y="3429274"/>
            <a:ext cx="357408" cy="357408"/>
            <a:chOff x="6608877" y="3353074"/>
            <a:chExt cx="357408" cy="357408"/>
          </a:xfrm>
        </p:grpSpPr>
        <p:sp>
          <p:nvSpPr>
            <p:cNvPr id="12409" name="Google Shape;12409;p7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6" name="Google Shape;12416;p72"/>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7" name="Google Shape;12417;p72"/>
          <p:cNvGrpSpPr/>
          <p:nvPr/>
        </p:nvGrpSpPr>
        <p:grpSpPr>
          <a:xfrm>
            <a:off x="3316269" y="3428602"/>
            <a:ext cx="344832" cy="356544"/>
            <a:chOff x="3316269" y="3352402"/>
            <a:chExt cx="344832" cy="356544"/>
          </a:xfrm>
        </p:grpSpPr>
        <p:sp>
          <p:nvSpPr>
            <p:cNvPr id="12418" name="Google Shape;12418;p7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1" name="Google Shape;12421;p72"/>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2" name="Google Shape;12422;p72"/>
          <p:cNvGrpSpPr/>
          <p:nvPr/>
        </p:nvGrpSpPr>
        <p:grpSpPr>
          <a:xfrm>
            <a:off x="4959533" y="3446426"/>
            <a:ext cx="357408" cy="323488"/>
            <a:chOff x="4959533" y="3370226"/>
            <a:chExt cx="357408" cy="323488"/>
          </a:xfrm>
        </p:grpSpPr>
        <p:sp>
          <p:nvSpPr>
            <p:cNvPr id="12423" name="Google Shape;12423;p7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72"/>
          <p:cNvGrpSpPr/>
          <p:nvPr/>
        </p:nvGrpSpPr>
        <p:grpSpPr>
          <a:xfrm>
            <a:off x="7158637" y="3429274"/>
            <a:ext cx="357056" cy="357408"/>
            <a:chOff x="7158637" y="3353074"/>
            <a:chExt cx="357056" cy="357408"/>
          </a:xfrm>
        </p:grpSpPr>
        <p:sp>
          <p:nvSpPr>
            <p:cNvPr id="12426" name="Google Shape;12426;p7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72"/>
          <p:cNvGrpSpPr/>
          <p:nvPr/>
        </p:nvGrpSpPr>
        <p:grpSpPr>
          <a:xfrm>
            <a:off x="5508909" y="3447706"/>
            <a:ext cx="358560" cy="319552"/>
            <a:chOff x="5508909" y="3371506"/>
            <a:chExt cx="358560" cy="319552"/>
          </a:xfrm>
        </p:grpSpPr>
        <p:sp>
          <p:nvSpPr>
            <p:cNvPr id="12431" name="Google Shape;12431;p7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1" name="Google Shape;12441;p7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45"/>
        <p:cNvGrpSpPr/>
        <p:nvPr/>
      </p:nvGrpSpPr>
      <p:grpSpPr>
        <a:xfrm>
          <a:off x="0" y="0"/>
          <a:ext cx="0" cy="0"/>
          <a:chOff x="0" y="0"/>
          <a:chExt cx="0" cy="0"/>
        </a:xfrm>
      </p:grpSpPr>
      <p:sp>
        <p:nvSpPr>
          <p:cNvPr id="12446" name="Google Shape;12446;p73"/>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7" name="Google Shape;12447;p73"/>
          <p:cNvGrpSpPr/>
          <p:nvPr/>
        </p:nvGrpSpPr>
        <p:grpSpPr>
          <a:xfrm>
            <a:off x="3051327" y="3893352"/>
            <a:ext cx="346056" cy="345674"/>
            <a:chOff x="3303268" y="3817349"/>
            <a:chExt cx="346056" cy="345674"/>
          </a:xfrm>
        </p:grpSpPr>
        <p:sp>
          <p:nvSpPr>
            <p:cNvPr id="12448" name="Google Shape;12448;p7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73"/>
          <p:cNvGrpSpPr/>
          <p:nvPr/>
        </p:nvGrpSpPr>
        <p:grpSpPr>
          <a:xfrm>
            <a:off x="3500416" y="3893352"/>
            <a:ext cx="346056" cy="345674"/>
            <a:chOff x="3752358" y="3817349"/>
            <a:chExt cx="346056" cy="345674"/>
          </a:xfrm>
        </p:grpSpPr>
        <p:sp>
          <p:nvSpPr>
            <p:cNvPr id="12453" name="Google Shape;12453;p7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73"/>
          <p:cNvGrpSpPr/>
          <p:nvPr/>
        </p:nvGrpSpPr>
        <p:grpSpPr>
          <a:xfrm>
            <a:off x="4848066" y="3893352"/>
            <a:ext cx="346024" cy="345674"/>
            <a:chOff x="5100008" y="3817349"/>
            <a:chExt cx="346024" cy="345674"/>
          </a:xfrm>
        </p:grpSpPr>
        <p:sp>
          <p:nvSpPr>
            <p:cNvPr id="12458" name="Google Shape;12458;p7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73"/>
          <p:cNvGrpSpPr/>
          <p:nvPr/>
        </p:nvGrpSpPr>
        <p:grpSpPr>
          <a:xfrm>
            <a:off x="5746977" y="3893352"/>
            <a:ext cx="345674" cy="345674"/>
            <a:chOff x="5998919" y="3817349"/>
            <a:chExt cx="345674" cy="345674"/>
          </a:xfrm>
        </p:grpSpPr>
        <p:sp>
          <p:nvSpPr>
            <p:cNvPr id="12462" name="Google Shape;12462;p7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73"/>
          <p:cNvGrpSpPr/>
          <p:nvPr/>
        </p:nvGrpSpPr>
        <p:grpSpPr>
          <a:xfrm>
            <a:off x="3949506" y="3893352"/>
            <a:ext cx="346024" cy="345674"/>
            <a:chOff x="4201447" y="3817349"/>
            <a:chExt cx="346024" cy="345674"/>
          </a:xfrm>
        </p:grpSpPr>
        <p:sp>
          <p:nvSpPr>
            <p:cNvPr id="12466" name="Google Shape;12466;p7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3"/>
          <p:cNvGrpSpPr/>
          <p:nvPr/>
        </p:nvGrpSpPr>
        <p:grpSpPr>
          <a:xfrm>
            <a:off x="4398977" y="3893352"/>
            <a:ext cx="346024" cy="345674"/>
            <a:chOff x="4650919" y="3817349"/>
            <a:chExt cx="346024" cy="345674"/>
          </a:xfrm>
        </p:grpSpPr>
        <p:sp>
          <p:nvSpPr>
            <p:cNvPr id="12469" name="Google Shape;12469;p7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2" name="Google Shape;12472;p73"/>
          <p:cNvGrpSpPr/>
          <p:nvPr/>
        </p:nvGrpSpPr>
        <p:grpSpPr>
          <a:xfrm>
            <a:off x="5297920" y="3893352"/>
            <a:ext cx="345642" cy="345674"/>
            <a:chOff x="5549861" y="3817349"/>
            <a:chExt cx="345642" cy="345674"/>
          </a:xfrm>
        </p:grpSpPr>
        <p:sp>
          <p:nvSpPr>
            <p:cNvPr id="12473" name="Google Shape;12473;p7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73"/>
          <p:cNvGrpSpPr/>
          <p:nvPr/>
        </p:nvGrpSpPr>
        <p:grpSpPr>
          <a:xfrm>
            <a:off x="1306445" y="3474029"/>
            <a:ext cx="367255" cy="269855"/>
            <a:chOff x="1306445" y="3397829"/>
            <a:chExt cx="367255" cy="269855"/>
          </a:xfrm>
        </p:grpSpPr>
        <p:sp>
          <p:nvSpPr>
            <p:cNvPr id="12477" name="Google Shape;12477;p7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73"/>
          <p:cNvGrpSpPr/>
          <p:nvPr/>
        </p:nvGrpSpPr>
        <p:grpSpPr>
          <a:xfrm>
            <a:off x="1781317" y="3467600"/>
            <a:ext cx="367255" cy="282364"/>
            <a:chOff x="1781317" y="3391400"/>
            <a:chExt cx="367255" cy="282364"/>
          </a:xfrm>
        </p:grpSpPr>
        <p:sp>
          <p:nvSpPr>
            <p:cNvPr id="12484" name="Google Shape;12484;p7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73"/>
          <p:cNvGrpSpPr/>
          <p:nvPr/>
        </p:nvGrpSpPr>
        <p:grpSpPr>
          <a:xfrm>
            <a:off x="3678830" y="3447133"/>
            <a:ext cx="369164" cy="323297"/>
            <a:chOff x="3678830" y="3370933"/>
            <a:chExt cx="369164" cy="323297"/>
          </a:xfrm>
        </p:grpSpPr>
        <p:sp>
          <p:nvSpPr>
            <p:cNvPr id="12491" name="Google Shape;12491;p7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2" name="Google Shape;12502;p73"/>
          <p:cNvGrpSpPr/>
          <p:nvPr/>
        </p:nvGrpSpPr>
        <p:grpSpPr>
          <a:xfrm>
            <a:off x="859265" y="3424375"/>
            <a:ext cx="312316" cy="368400"/>
            <a:chOff x="859265" y="3348175"/>
            <a:chExt cx="312316" cy="368400"/>
          </a:xfrm>
        </p:grpSpPr>
        <p:sp>
          <p:nvSpPr>
            <p:cNvPr id="12503" name="Google Shape;12503;p7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8" name="Google Shape;12508;p73"/>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9" name="Google Shape;12509;p73"/>
          <p:cNvGrpSpPr/>
          <p:nvPr/>
        </p:nvGrpSpPr>
        <p:grpSpPr>
          <a:xfrm>
            <a:off x="2766374" y="3437213"/>
            <a:ext cx="330110" cy="308908"/>
            <a:chOff x="2766264" y="3394042"/>
            <a:chExt cx="294873" cy="275934"/>
          </a:xfrm>
        </p:grpSpPr>
        <p:sp>
          <p:nvSpPr>
            <p:cNvPr id="12510" name="Google Shape;12510;p7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73"/>
          <p:cNvGrpSpPr/>
          <p:nvPr/>
        </p:nvGrpSpPr>
        <p:grpSpPr>
          <a:xfrm>
            <a:off x="3214972" y="3435388"/>
            <a:ext cx="346406" cy="347552"/>
            <a:chOff x="3214972" y="3359188"/>
            <a:chExt cx="346406" cy="347552"/>
          </a:xfrm>
        </p:grpSpPr>
        <p:sp>
          <p:nvSpPr>
            <p:cNvPr id="12515" name="Google Shape;12515;p7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73"/>
          <p:cNvGrpSpPr/>
          <p:nvPr/>
        </p:nvGrpSpPr>
        <p:grpSpPr>
          <a:xfrm>
            <a:off x="4629306" y="3485393"/>
            <a:ext cx="367255" cy="244486"/>
            <a:chOff x="4629306" y="3409193"/>
            <a:chExt cx="367255" cy="244486"/>
          </a:xfrm>
        </p:grpSpPr>
        <p:sp>
          <p:nvSpPr>
            <p:cNvPr id="12530" name="Google Shape;12530;p7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73"/>
          <p:cNvGrpSpPr/>
          <p:nvPr/>
        </p:nvGrpSpPr>
        <p:grpSpPr>
          <a:xfrm>
            <a:off x="4193490" y="3426284"/>
            <a:ext cx="289939" cy="334661"/>
            <a:chOff x="4193490" y="3350084"/>
            <a:chExt cx="289939" cy="334661"/>
          </a:xfrm>
        </p:grpSpPr>
        <p:sp>
          <p:nvSpPr>
            <p:cNvPr id="12541" name="Google Shape;12541;p7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73"/>
          <p:cNvGrpSpPr/>
          <p:nvPr/>
        </p:nvGrpSpPr>
        <p:grpSpPr>
          <a:xfrm>
            <a:off x="6533281" y="3427430"/>
            <a:ext cx="357037" cy="357005"/>
            <a:chOff x="6533281" y="3351230"/>
            <a:chExt cx="357037" cy="357005"/>
          </a:xfrm>
        </p:grpSpPr>
        <p:sp>
          <p:nvSpPr>
            <p:cNvPr id="12552" name="Google Shape;12552;p7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73"/>
          <p:cNvGrpSpPr/>
          <p:nvPr/>
        </p:nvGrpSpPr>
        <p:grpSpPr>
          <a:xfrm>
            <a:off x="6058441" y="3427430"/>
            <a:ext cx="357387" cy="357005"/>
            <a:chOff x="6058441" y="3351230"/>
            <a:chExt cx="357387" cy="357005"/>
          </a:xfrm>
        </p:grpSpPr>
        <p:sp>
          <p:nvSpPr>
            <p:cNvPr id="12556" name="Google Shape;12556;p7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73"/>
          <p:cNvGrpSpPr/>
          <p:nvPr/>
        </p:nvGrpSpPr>
        <p:grpSpPr>
          <a:xfrm>
            <a:off x="7957483" y="3427048"/>
            <a:ext cx="357387" cy="357387"/>
            <a:chOff x="7957483" y="3350848"/>
            <a:chExt cx="357387" cy="357387"/>
          </a:xfrm>
        </p:grpSpPr>
        <p:sp>
          <p:nvSpPr>
            <p:cNvPr id="12559" name="Google Shape;12559;p7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73"/>
          <p:cNvGrpSpPr/>
          <p:nvPr/>
        </p:nvGrpSpPr>
        <p:grpSpPr>
          <a:xfrm>
            <a:off x="7007771" y="3427430"/>
            <a:ext cx="357387" cy="357005"/>
            <a:chOff x="7007771" y="3351230"/>
            <a:chExt cx="357387" cy="357005"/>
          </a:xfrm>
        </p:grpSpPr>
        <p:sp>
          <p:nvSpPr>
            <p:cNvPr id="12563" name="Google Shape;12563;p7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73"/>
          <p:cNvGrpSpPr/>
          <p:nvPr/>
        </p:nvGrpSpPr>
        <p:grpSpPr>
          <a:xfrm>
            <a:off x="5108729" y="3427430"/>
            <a:ext cx="357005" cy="357005"/>
            <a:chOff x="5108729" y="3351230"/>
            <a:chExt cx="357005" cy="357005"/>
          </a:xfrm>
        </p:grpSpPr>
        <p:sp>
          <p:nvSpPr>
            <p:cNvPr id="12569" name="Google Shape;12569;p7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3"/>
          <p:cNvGrpSpPr/>
          <p:nvPr/>
        </p:nvGrpSpPr>
        <p:grpSpPr>
          <a:xfrm>
            <a:off x="5583569" y="3427430"/>
            <a:ext cx="357419" cy="357005"/>
            <a:chOff x="5583569" y="3351230"/>
            <a:chExt cx="357419" cy="357005"/>
          </a:xfrm>
        </p:grpSpPr>
        <p:sp>
          <p:nvSpPr>
            <p:cNvPr id="12572" name="Google Shape;12572;p7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3"/>
          <p:cNvGrpSpPr/>
          <p:nvPr/>
        </p:nvGrpSpPr>
        <p:grpSpPr>
          <a:xfrm>
            <a:off x="7482229" y="3427430"/>
            <a:ext cx="357419" cy="357005"/>
            <a:chOff x="7482229" y="3351230"/>
            <a:chExt cx="357419" cy="357005"/>
          </a:xfrm>
        </p:grpSpPr>
        <p:sp>
          <p:nvSpPr>
            <p:cNvPr id="12575" name="Google Shape;12575;p7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73"/>
          <p:cNvGrpSpPr/>
          <p:nvPr/>
        </p:nvGrpSpPr>
        <p:grpSpPr>
          <a:xfrm>
            <a:off x="3764485" y="2966882"/>
            <a:ext cx="222874" cy="345737"/>
            <a:chOff x="3764485" y="2890682"/>
            <a:chExt cx="222874" cy="345737"/>
          </a:xfrm>
        </p:grpSpPr>
        <p:sp>
          <p:nvSpPr>
            <p:cNvPr id="12581" name="Google Shape;12581;p7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3"/>
          <p:cNvGrpSpPr/>
          <p:nvPr/>
        </p:nvGrpSpPr>
        <p:grpSpPr>
          <a:xfrm>
            <a:off x="2238616" y="2984331"/>
            <a:ext cx="422596" cy="310382"/>
            <a:chOff x="2278533" y="2937377"/>
            <a:chExt cx="346788" cy="254704"/>
          </a:xfrm>
        </p:grpSpPr>
        <p:sp>
          <p:nvSpPr>
            <p:cNvPr id="12585" name="Google Shape;12585;p7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7" name="Google Shape;12587;p73"/>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8" name="Google Shape;12588;p73"/>
          <p:cNvGrpSpPr/>
          <p:nvPr/>
        </p:nvGrpSpPr>
        <p:grpSpPr>
          <a:xfrm>
            <a:off x="1836637" y="2967710"/>
            <a:ext cx="286152" cy="346438"/>
            <a:chOff x="1836637" y="2891510"/>
            <a:chExt cx="286152" cy="346438"/>
          </a:xfrm>
        </p:grpSpPr>
        <p:sp>
          <p:nvSpPr>
            <p:cNvPr id="12589" name="Google Shape;12589;p7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73"/>
          <p:cNvGrpSpPr/>
          <p:nvPr/>
        </p:nvGrpSpPr>
        <p:grpSpPr>
          <a:xfrm>
            <a:off x="5585861" y="2982129"/>
            <a:ext cx="379764" cy="337684"/>
            <a:chOff x="5585861" y="2905929"/>
            <a:chExt cx="379764" cy="337684"/>
          </a:xfrm>
        </p:grpSpPr>
        <p:sp>
          <p:nvSpPr>
            <p:cNvPr id="12593" name="Google Shape;12593;p7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7" name="Google Shape;12597;p73"/>
          <p:cNvGrpSpPr/>
          <p:nvPr/>
        </p:nvGrpSpPr>
        <p:grpSpPr>
          <a:xfrm>
            <a:off x="1327676" y="2986680"/>
            <a:ext cx="347934" cy="310024"/>
            <a:chOff x="1327676" y="2910480"/>
            <a:chExt cx="347934" cy="310024"/>
          </a:xfrm>
        </p:grpSpPr>
        <p:sp>
          <p:nvSpPr>
            <p:cNvPr id="12598" name="Google Shape;12598;p7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73"/>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73"/>
          <p:cNvGrpSpPr/>
          <p:nvPr/>
        </p:nvGrpSpPr>
        <p:grpSpPr>
          <a:xfrm>
            <a:off x="2753401" y="2945764"/>
            <a:ext cx="382828" cy="358601"/>
            <a:chOff x="2753373" y="2902523"/>
            <a:chExt cx="347552" cy="325557"/>
          </a:xfrm>
        </p:grpSpPr>
        <p:sp>
          <p:nvSpPr>
            <p:cNvPr id="12605" name="Google Shape;12605;p7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73"/>
          <p:cNvGrpSpPr/>
          <p:nvPr/>
        </p:nvGrpSpPr>
        <p:grpSpPr>
          <a:xfrm>
            <a:off x="849016" y="2979455"/>
            <a:ext cx="356655" cy="335425"/>
            <a:chOff x="849016" y="2903255"/>
            <a:chExt cx="356655" cy="335425"/>
          </a:xfrm>
        </p:grpSpPr>
        <p:sp>
          <p:nvSpPr>
            <p:cNvPr id="12612" name="Google Shape;12612;p7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73"/>
          <p:cNvGrpSpPr/>
          <p:nvPr/>
        </p:nvGrpSpPr>
        <p:grpSpPr>
          <a:xfrm>
            <a:off x="4210933" y="3002977"/>
            <a:ext cx="280072" cy="275520"/>
            <a:chOff x="4210933" y="2926777"/>
            <a:chExt cx="280072" cy="275520"/>
          </a:xfrm>
        </p:grpSpPr>
        <p:sp>
          <p:nvSpPr>
            <p:cNvPr id="12624" name="Google Shape;12624;p7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73"/>
          <p:cNvGrpSpPr/>
          <p:nvPr/>
        </p:nvGrpSpPr>
        <p:grpSpPr>
          <a:xfrm>
            <a:off x="4667216" y="2991582"/>
            <a:ext cx="320273" cy="318395"/>
            <a:chOff x="4667216" y="2915382"/>
            <a:chExt cx="320273" cy="318395"/>
          </a:xfrm>
        </p:grpSpPr>
        <p:sp>
          <p:nvSpPr>
            <p:cNvPr id="12638" name="Google Shape;12638;p7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73"/>
          <p:cNvGrpSpPr/>
          <p:nvPr/>
        </p:nvGrpSpPr>
        <p:grpSpPr>
          <a:xfrm>
            <a:off x="5170480" y="3010839"/>
            <a:ext cx="261929" cy="280550"/>
            <a:chOff x="5170480" y="2934639"/>
            <a:chExt cx="261929" cy="280550"/>
          </a:xfrm>
        </p:grpSpPr>
        <p:sp>
          <p:nvSpPr>
            <p:cNvPr id="12643" name="Google Shape;12643;p7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73"/>
          <p:cNvGrpSpPr/>
          <p:nvPr/>
        </p:nvGrpSpPr>
        <p:grpSpPr>
          <a:xfrm>
            <a:off x="6069423" y="2968091"/>
            <a:ext cx="362321" cy="364231"/>
            <a:chOff x="6069423" y="2891892"/>
            <a:chExt cx="362321" cy="364231"/>
          </a:xfrm>
        </p:grpSpPr>
        <p:sp>
          <p:nvSpPr>
            <p:cNvPr id="12651" name="Google Shape;12651;p7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73"/>
          <p:cNvGrpSpPr/>
          <p:nvPr/>
        </p:nvGrpSpPr>
        <p:grpSpPr>
          <a:xfrm>
            <a:off x="6571955" y="2995370"/>
            <a:ext cx="308878" cy="311170"/>
            <a:chOff x="6571955" y="2919170"/>
            <a:chExt cx="308878" cy="311170"/>
          </a:xfrm>
        </p:grpSpPr>
        <p:sp>
          <p:nvSpPr>
            <p:cNvPr id="12658" name="Google Shape;12658;p7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8" name="Google Shape;12668;p73"/>
          <p:cNvGrpSpPr/>
          <p:nvPr/>
        </p:nvGrpSpPr>
        <p:grpSpPr>
          <a:xfrm>
            <a:off x="7500054" y="3010935"/>
            <a:ext cx="350576" cy="280454"/>
            <a:chOff x="7500054" y="2934735"/>
            <a:chExt cx="350576" cy="280454"/>
          </a:xfrm>
        </p:grpSpPr>
        <p:sp>
          <p:nvSpPr>
            <p:cNvPr id="12669" name="Google Shape;12669;p7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7" name="Google Shape;12677;p73"/>
          <p:cNvGrpSpPr/>
          <p:nvPr/>
        </p:nvGrpSpPr>
        <p:grpSpPr>
          <a:xfrm>
            <a:off x="7024430" y="2950862"/>
            <a:ext cx="332012" cy="355454"/>
            <a:chOff x="7055134" y="2919170"/>
            <a:chExt cx="290321" cy="310820"/>
          </a:xfrm>
        </p:grpSpPr>
        <p:sp>
          <p:nvSpPr>
            <p:cNvPr id="12678" name="Google Shape;12678;p7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3"/>
          <p:cNvGrpSpPr/>
          <p:nvPr/>
        </p:nvGrpSpPr>
        <p:grpSpPr>
          <a:xfrm>
            <a:off x="7985143" y="2976813"/>
            <a:ext cx="330109" cy="347552"/>
            <a:chOff x="7985143" y="2900613"/>
            <a:chExt cx="330109" cy="347552"/>
          </a:xfrm>
        </p:grpSpPr>
        <p:sp>
          <p:nvSpPr>
            <p:cNvPr id="12693" name="Google Shape;12693;p7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73"/>
          <p:cNvGrpSpPr/>
          <p:nvPr/>
        </p:nvGrpSpPr>
        <p:grpSpPr>
          <a:xfrm>
            <a:off x="7990840" y="2511426"/>
            <a:ext cx="354363" cy="353631"/>
            <a:chOff x="7990840" y="2435226"/>
            <a:chExt cx="354363" cy="353631"/>
          </a:xfrm>
        </p:grpSpPr>
        <p:sp>
          <p:nvSpPr>
            <p:cNvPr id="12702" name="Google Shape;12702;p7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3"/>
          <p:cNvGrpSpPr/>
          <p:nvPr/>
        </p:nvGrpSpPr>
        <p:grpSpPr>
          <a:xfrm>
            <a:off x="1817317" y="2556530"/>
            <a:ext cx="350958" cy="263043"/>
            <a:chOff x="1817317" y="2480330"/>
            <a:chExt cx="350958" cy="263043"/>
          </a:xfrm>
        </p:grpSpPr>
        <p:sp>
          <p:nvSpPr>
            <p:cNvPr id="12706" name="Google Shape;12706;p7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73"/>
          <p:cNvGrpSpPr/>
          <p:nvPr/>
        </p:nvGrpSpPr>
        <p:grpSpPr>
          <a:xfrm>
            <a:off x="1341727" y="2559549"/>
            <a:ext cx="419913" cy="308109"/>
            <a:chOff x="1341727" y="2483349"/>
            <a:chExt cx="419913" cy="308109"/>
          </a:xfrm>
        </p:grpSpPr>
        <p:sp>
          <p:nvSpPr>
            <p:cNvPr id="12712" name="Google Shape;12712;p7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73"/>
          <p:cNvGrpSpPr/>
          <p:nvPr/>
        </p:nvGrpSpPr>
        <p:grpSpPr>
          <a:xfrm>
            <a:off x="854332" y="2523936"/>
            <a:ext cx="376358" cy="330109"/>
            <a:chOff x="854332" y="2447736"/>
            <a:chExt cx="376358" cy="330109"/>
          </a:xfrm>
        </p:grpSpPr>
        <p:sp>
          <p:nvSpPr>
            <p:cNvPr id="12716" name="Google Shape;12716;p7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9" name="Google Shape;12719;p7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73"/>
          <p:cNvGrpSpPr/>
          <p:nvPr/>
        </p:nvGrpSpPr>
        <p:grpSpPr>
          <a:xfrm>
            <a:off x="4206763" y="2527151"/>
            <a:ext cx="322151" cy="322374"/>
            <a:chOff x="4206763" y="2450951"/>
            <a:chExt cx="322151" cy="322374"/>
          </a:xfrm>
        </p:grpSpPr>
        <p:sp>
          <p:nvSpPr>
            <p:cNvPr id="12725" name="Google Shape;12725;p7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3"/>
          <p:cNvGrpSpPr/>
          <p:nvPr/>
        </p:nvGrpSpPr>
        <p:grpSpPr>
          <a:xfrm>
            <a:off x="7528096" y="2526259"/>
            <a:ext cx="327976" cy="324316"/>
            <a:chOff x="7528096" y="2450059"/>
            <a:chExt cx="327976" cy="324316"/>
          </a:xfrm>
        </p:grpSpPr>
        <p:sp>
          <p:nvSpPr>
            <p:cNvPr id="12728" name="Google Shape;12728;p7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73"/>
          <p:cNvGrpSpPr/>
          <p:nvPr/>
        </p:nvGrpSpPr>
        <p:grpSpPr>
          <a:xfrm>
            <a:off x="7077129" y="2588742"/>
            <a:ext cx="282364" cy="198619"/>
            <a:chOff x="7077129" y="2512542"/>
            <a:chExt cx="282364" cy="198619"/>
          </a:xfrm>
        </p:grpSpPr>
        <p:sp>
          <p:nvSpPr>
            <p:cNvPr id="12734" name="Google Shape;12734;p7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3"/>
          <p:cNvGrpSpPr/>
          <p:nvPr/>
        </p:nvGrpSpPr>
        <p:grpSpPr>
          <a:xfrm>
            <a:off x="3725461" y="2520912"/>
            <a:ext cx="334279" cy="334661"/>
            <a:chOff x="3725461" y="2444712"/>
            <a:chExt cx="334279" cy="334661"/>
          </a:xfrm>
        </p:grpSpPr>
        <p:sp>
          <p:nvSpPr>
            <p:cNvPr id="12741" name="Google Shape;12741;p7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73"/>
          <p:cNvGrpSpPr/>
          <p:nvPr/>
        </p:nvGrpSpPr>
        <p:grpSpPr>
          <a:xfrm>
            <a:off x="6577238" y="2533421"/>
            <a:ext cx="332019" cy="310788"/>
            <a:chOff x="6577238" y="2457221"/>
            <a:chExt cx="332019" cy="310788"/>
          </a:xfrm>
        </p:grpSpPr>
        <p:sp>
          <p:nvSpPr>
            <p:cNvPr id="12749" name="Google Shape;12749;p7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73"/>
          <p:cNvGrpSpPr/>
          <p:nvPr/>
        </p:nvGrpSpPr>
        <p:grpSpPr>
          <a:xfrm>
            <a:off x="2818561" y="2515978"/>
            <a:ext cx="247892" cy="346024"/>
            <a:chOff x="2818561" y="2439778"/>
            <a:chExt cx="247892" cy="346024"/>
          </a:xfrm>
        </p:grpSpPr>
        <p:sp>
          <p:nvSpPr>
            <p:cNvPr id="12756" name="Google Shape;12756;p7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73"/>
          <p:cNvGrpSpPr/>
          <p:nvPr/>
        </p:nvGrpSpPr>
        <p:grpSpPr>
          <a:xfrm>
            <a:off x="3207778" y="2550832"/>
            <a:ext cx="419933" cy="275170"/>
            <a:chOff x="3207778" y="2474632"/>
            <a:chExt cx="419933" cy="275170"/>
          </a:xfrm>
        </p:grpSpPr>
        <p:sp>
          <p:nvSpPr>
            <p:cNvPr id="12769" name="Google Shape;12769;p7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73"/>
          <p:cNvGrpSpPr/>
          <p:nvPr/>
        </p:nvGrpSpPr>
        <p:grpSpPr>
          <a:xfrm>
            <a:off x="6099375" y="2532275"/>
            <a:ext cx="337684" cy="314194"/>
            <a:chOff x="6099375" y="2456075"/>
            <a:chExt cx="337684" cy="314194"/>
          </a:xfrm>
        </p:grpSpPr>
        <p:sp>
          <p:nvSpPr>
            <p:cNvPr id="12784" name="Google Shape;12784;p7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6" name="Google Shape;12786;p73"/>
          <p:cNvGrpSpPr/>
          <p:nvPr/>
        </p:nvGrpSpPr>
        <p:grpSpPr>
          <a:xfrm>
            <a:off x="2312623" y="2544784"/>
            <a:ext cx="312698" cy="286534"/>
            <a:chOff x="2312623" y="2468584"/>
            <a:chExt cx="312698" cy="286534"/>
          </a:xfrm>
        </p:grpSpPr>
        <p:sp>
          <p:nvSpPr>
            <p:cNvPr id="12787" name="Google Shape;12787;p7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73"/>
          <p:cNvGrpSpPr/>
          <p:nvPr/>
        </p:nvGrpSpPr>
        <p:grpSpPr>
          <a:xfrm>
            <a:off x="5618805" y="2517124"/>
            <a:ext cx="345292" cy="342618"/>
            <a:chOff x="5618805" y="2440924"/>
            <a:chExt cx="345292" cy="342618"/>
          </a:xfrm>
        </p:grpSpPr>
        <p:sp>
          <p:nvSpPr>
            <p:cNvPr id="12791" name="Google Shape;12791;p7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6" name="Google Shape;12796;p73"/>
          <p:cNvGrpSpPr/>
          <p:nvPr/>
        </p:nvGrpSpPr>
        <p:grpSpPr>
          <a:xfrm>
            <a:off x="4653179" y="2522790"/>
            <a:ext cx="377886" cy="331255"/>
            <a:chOff x="4653179" y="2446590"/>
            <a:chExt cx="377886" cy="331255"/>
          </a:xfrm>
        </p:grpSpPr>
        <p:sp>
          <p:nvSpPr>
            <p:cNvPr id="12797" name="Google Shape;12797;p7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73"/>
          <p:cNvGrpSpPr/>
          <p:nvPr/>
        </p:nvGrpSpPr>
        <p:grpSpPr>
          <a:xfrm>
            <a:off x="5184517" y="2535681"/>
            <a:ext cx="252062" cy="305122"/>
            <a:chOff x="5184517" y="2459481"/>
            <a:chExt cx="252062" cy="305122"/>
          </a:xfrm>
        </p:grpSpPr>
        <p:sp>
          <p:nvSpPr>
            <p:cNvPr id="12802" name="Google Shape;12802;p7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8" name="Google Shape;12808;p73"/>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9" name="Google Shape;12809;p73"/>
          <p:cNvGrpSpPr/>
          <p:nvPr/>
        </p:nvGrpSpPr>
        <p:grpSpPr>
          <a:xfrm>
            <a:off x="6155459" y="2045308"/>
            <a:ext cx="249770" cy="363849"/>
            <a:chOff x="6155459" y="1969108"/>
            <a:chExt cx="249770" cy="363849"/>
          </a:xfrm>
        </p:grpSpPr>
        <p:sp>
          <p:nvSpPr>
            <p:cNvPr id="12810" name="Google Shape;12810;p7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73"/>
          <p:cNvGrpSpPr/>
          <p:nvPr/>
        </p:nvGrpSpPr>
        <p:grpSpPr>
          <a:xfrm>
            <a:off x="2280029" y="2046804"/>
            <a:ext cx="353631" cy="354395"/>
            <a:chOff x="2280029" y="1970604"/>
            <a:chExt cx="353631" cy="354395"/>
          </a:xfrm>
        </p:grpSpPr>
        <p:sp>
          <p:nvSpPr>
            <p:cNvPr id="12820" name="Google Shape;12820;p7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73"/>
          <p:cNvGrpSpPr/>
          <p:nvPr/>
        </p:nvGrpSpPr>
        <p:grpSpPr>
          <a:xfrm>
            <a:off x="8065100" y="2076374"/>
            <a:ext cx="255086" cy="301685"/>
            <a:chOff x="8065100" y="2000174"/>
            <a:chExt cx="255086" cy="301685"/>
          </a:xfrm>
        </p:grpSpPr>
        <p:sp>
          <p:nvSpPr>
            <p:cNvPr id="12825" name="Google Shape;12825;p7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73"/>
          <p:cNvGrpSpPr/>
          <p:nvPr/>
        </p:nvGrpSpPr>
        <p:grpSpPr>
          <a:xfrm>
            <a:off x="6633705" y="2045308"/>
            <a:ext cx="249420" cy="363849"/>
            <a:chOff x="6633705" y="1969108"/>
            <a:chExt cx="249420" cy="363849"/>
          </a:xfrm>
        </p:grpSpPr>
        <p:sp>
          <p:nvSpPr>
            <p:cNvPr id="12830" name="Google Shape;12830;p7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73"/>
          <p:cNvGrpSpPr/>
          <p:nvPr/>
        </p:nvGrpSpPr>
        <p:grpSpPr>
          <a:xfrm>
            <a:off x="5211031" y="2045308"/>
            <a:ext cx="226661" cy="363467"/>
            <a:chOff x="5211031" y="1969108"/>
            <a:chExt cx="226661" cy="363467"/>
          </a:xfrm>
        </p:grpSpPr>
        <p:sp>
          <p:nvSpPr>
            <p:cNvPr id="12839" name="Google Shape;12839;p7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73"/>
          <p:cNvGrpSpPr/>
          <p:nvPr/>
        </p:nvGrpSpPr>
        <p:grpSpPr>
          <a:xfrm>
            <a:off x="3712952" y="2046804"/>
            <a:ext cx="354363" cy="354395"/>
            <a:chOff x="3712952" y="1970604"/>
            <a:chExt cx="354363" cy="354395"/>
          </a:xfrm>
        </p:grpSpPr>
        <p:sp>
          <p:nvSpPr>
            <p:cNvPr id="12842" name="Google Shape;12842;p7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73"/>
          <p:cNvGrpSpPr/>
          <p:nvPr/>
        </p:nvGrpSpPr>
        <p:grpSpPr>
          <a:xfrm>
            <a:off x="3235438" y="2046804"/>
            <a:ext cx="354363" cy="354745"/>
            <a:chOff x="3235438" y="1970604"/>
            <a:chExt cx="354363" cy="354745"/>
          </a:xfrm>
        </p:grpSpPr>
        <p:sp>
          <p:nvSpPr>
            <p:cNvPr id="12852" name="Google Shape;12852;p7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73"/>
          <p:cNvGrpSpPr/>
          <p:nvPr/>
        </p:nvGrpSpPr>
        <p:grpSpPr>
          <a:xfrm>
            <a:off x="1329585" y="2066125"/>
            <a:ext cx="341472" cy="335074"/>
            <a:chOff x="1329585" y="1989925"/>
            <a:chExt cx="341472" cy="335074"/>
          </a:xfrm>
        </p:grpSpPr>
        <p:sp>
          <p:nvSpPr>
            <p:cNvPr id="12866" name="Google Shape;12866;p7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73"/>
          <p:cNvGrpSpPr/>
          <p:nvPr/>
        </p:nvGrpSpPr>
        <p:grpSpPr>
          <a:xfrm>
            <a:off x="5591871" y="2066106"/>
            <a:ext cx="416649" cy="325597"/>
            <a:chOff x="5626763" y="2013829"/>
            <a:chExt cx="351722" cy="274788"/>
          </a:xfrm>
        </p:grpSpPr>
        <p:sp>
          <p:nvSpPr>
            <p:cNvPr id="12870" name="Google Shape;12870;p7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73"/>
          <p:cNvGrpSpPr/>
          <p:nvPr/>
        </p:nvGrpSpPr>
        <p:grpSpPr>
          <a:xfrm>
            <a:off x="7576605" y="2060077"/>
            <a:ext cx="276698" cy="333133"/>
            <a:chOff x="7576605" y="1983877"/>
            <a:chExt cx="276698" cy="333133"/>
          </a:xfrm>
        </p:grpSpPr>
        <p:sp>
          <p:nvSpPr>
            <p:cNvPr id="12881" name="Google Shape;12881;p7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73"/>
          <p:cNvGrpSpPr/>
          <p:nvPr/>
        </p:nvGrpSpPr>
        <p:grpSpPr>
          <a:xfrm>
            <a:off x="853568" y="2051738"/>
            <a:ext cx="337334" cy="353599"/>
            <a:chOff x="853568" y="1975538"/>
            <a:chExt cx="337334" cy="353599"/>
          </a:xfrm>
        </p:grpSpPr>
        <p:sp>
          <p:nvSpPr>
            <p:cNvPr id="12884" name="Google Shape;12884;p7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73"/>
          <p:cNvGrpSpPr/>
          <p:nvPr/>
        </p:nvGrpSpPr>
        <p:grpSpPr>
          <a:xfrm>
            <a:off x="2770052" y="2085828"/>
            <a:ext cx="327085" cy="277080"/>
            <a:chOff x="2770052" y="2009628"/>
            <a:chExt cx="327085" cy="277080"/>
          </a:xfrm>
        </p:grpSpPr>
        <p:sp>
          <p:nvSpPr>
            <p:cNvPr id="12889" name="Google Shape;12889;p7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1" name="Google Shape;12891;p73"/>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2" name="Google Shape;12892;p73"/>
          <p:cNvGrpSpPr/>
          <p:nvPr/>
        </p:nvGrpSpPr>
        <p:grpSpPr>
          <a:xfrm>
            <a:off x="4195399" y="2046804"/>
            <a:ext cx="344878" cy="343573"/>
            <a:chOff x="4195399" y="1970604"/>
            <a:chExt cx="344878" cy="343573"/>
          </a:xfrm>
        </p:grpSpPr>
        <p:sp>
          <p:nvSpPr>
            <p:cNvPr id="12893" name="Google Shape;12893;p7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73"/>
          <p:cNvGrpSpPr/>
          <p:nvPr/>
        </p:nvGrpSpPr>
        <p:grpSpPr>
          <a:xfrm>
            <a:off x="4674791" y="2053647"/>
            <a:ext cx="344528" cy="344114"/>
            <a:chOff x="4674791" y="1977447"/>
            <a:chExt cx="344528" cy="344114"/>
          </a:xfrm>
        </p:grpSpPr>
        <p:sp>
          <p:nvSpPr>
            <p:cNvPr id="12898" name="Google Shape;12898;p7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73"/>
          <p:cNvGrpSpPr/>
          <p:nvPr/>
        </p:nvGrpSpPr>
        <p:grpSpPr>
          <a:xfrm>
            <a:off x="6083810" y="1623497"/>
            <a:ext cx="382819" cy="310788"/>
            <a:chOff x="6083810" y="1547297"/>
            <a:chExt cx="382819" cy="310788"/>
          </a:xfrm>
        </p:grpSpPr>
        <p:sp>
          <p:nvSpPr>
            <p:cNvPr id="12925" name="Google Shape;12925;p7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73"/>
          <p:cNvGrpSpPr/>
          <p:nvPr/>
        </p:nvGrpSpPr>
        <p:grpSpPr>
          <a:xfrm>
            <a:off x="6558300" y="1614393"/>
            <a:ext cx="382788" cy="328613"/>
            <a:chOff x="6558300" y="1538193"/>
            <a:chExt cx="382788" cy="328613"/>
          </a:xfrm>
        </p:grpSpPr>
        <p:sp>
          <p:nvSpPr>
            <p:cNvPr id="12944" name="Google Shape;12944;p7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73"/>
          <p:cNvGrpSpPr/>
          <p:nvPr/>
        </p:nvGrpSpPr>
        <p:grpSpPr>
          <a:xfrm>
            <a:off x="5194002" y="1587497"/>
            <a:ext cx="259605" cy="346024"/>
            <a:chOff x="5194002" y="1511297"/>
            <a:chExt cx="259605" cy="346024"/>
          </a:xfrm>
        </p:grpSpPr>
        <p:sp>
          <p:nvSpPr>
            <p:cNvPr id="12947" name="Google Shape;12947;p7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73"/>
          <p:cNvGrpSpPr/>
          <p:nvPr/>
        </p:nvGrpSpPr>
        <p:grpSpPr>
          <a:xfrm>
            <a:off x="1394741" y="1588261"/>
            <a:ext cx="252444" cy="351722"/>
            <a:chOff x="1394741" y="1512061"/>
            <a:chExt cx="252444" cy="351722"/>
          </a:xfrm>
        </p:grpSpPr>
        <p:sp>
          <p:nvSpPr>
            <p:cNvPr id="12952" name="Google Shape;12952;p7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73"/>
          <p:cNvGrpSpPr/>
          <p:nvPr/>
        </p:nvGrpSpPr>
        <p:grpSpPr>
          <a:xfrm>
            <a:off x="855096" y="1580685"/>
            <a:ext cx="380910" cy="339594"/>
            <a:chOff x="855096" y="1504485"/>
            <a:chExt cx="380910" cy="339594"/>
          </a:xfrm>
        </p:grpSpPr>
        <p:sp>
          <p:nvSpPr>
            <p:cNvPr id="12970" name="Google Shape;12970;p7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73"/>
          <p:cNvGrpSpPr/>
          <p:nvPr/>
        </p:nvGrpSpPr>
        <p:grpSpPr>
          <a:xfrm>
            <a:off x="1819576" y="1587879"/>
            <a:ext cx="352103" cy="352103"/>
            <a:chOff x="1819576" y="1511679"/>
            <a:chExt cx="352103" cy="352103"/>
          </a:xfrm>
        </p:grpSpPr>
        <p:sp>
          <p:nvSpPr>
            <p:cNvPr id="12976" name="Google Shape;12976;p7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73"/>
          <p:cNvGrpSpPr/>
          <p:nvPr/>
        </p:nvGrpSpPr>
        <p:grpSpPr>
          <a:xfrm>
            <a:off x="5621097" y="1576961"/>
            <a:ext cx="371424" cy="355446"/>
            <a:chOff x="5621097" y="1500761"/>
            <a:chExt cx="371424" cy="355446"/>
          </a:xfrm>
        </p:grpSpPr>
        <p:sp>
          <p:nvSpPr>
            <p:cNvPr id="12981" name="Google Shape;12981;p7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73"/>
          <p:cNvGrpSpPr/>
          <p:nvPr/>
        </p:nvGrpSpPr>
        <p:grpSpPr>
          <a:xfrm>
            <a:off x="4670239" y="1617799"/>
            <a:ext cx="359679" cy="321833"/>
            <a:chOff x="4670239" y="1541599"/>
            <a:chExt cx="359679" cy="321833"/>
          </a:xfrm>
        </p:grpSpPr>
        <p:sp>
          <p:nvSpPr>
            <p:cNvPr id="12984" name="Google Shape;12984;p7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73"/>
          <p:cNvGrpSpPr/>
          <p:nvPr/>
        </p:nvGrpSpPr>
        <p:grpSpPr>
          <a:xfrm>
            <a:off x="4212429" y="1578585"/>
            <a:ext cx="321037" cy="353822"/>
            <a:chOff x="4212429" y="1502385"/>
            <a:chExt cx="321037" cy="353822"/>
          </a:xfrm>
        </p:grpSpPr>
        <p:sp>
          <p:nvSpPr>
            <p:cNvPr id="12990" name="Google Shape;12990;p7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73"/>
          <p:cNvGrpSpPr/>
          <p:nvPr/>
        </p:nvGrpSpPr>
        <p:grpSpPr>
          <a:xfrm>
            <a:off x="2302788" y="1582181"/>
            <a:ext cx="336188" cy="335425"/>
            <a:chOff x="2302788" y="1505981"/>
            <a:chExt cx="336188" cy="335425"/>
          </a:xfrm>
        </p:grpSpPr>
        <p:sp>
          <p:nvSpPr>
            <p:cNvPr id="12995" name="Google Shape;12995;p7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73"/>
          <p:cNvGrpSpPr/>
          <p:nvPr/>
        </p:nvGrpSpPr>
        <p:grpSpPr>
          <a:xfrm>
            <a:off x="2780301" y="1598096"/>
            <a:ext cx="333133" cy="321037"/>
            <a:chOff x="2780301" y="1521896"/>
            <a:chExt cx="333133" cy="321037"/>
          </a:xfrm>
        </p:grpSpPr>
        <p:sp>
          <p:nvSpPr>
            <p:cNvPr id="13013" name="Google Shape;13013;p7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73"/>
          <p:cNvGrpSpPr/>
          <p:nvPr/>
        </p:nvGrpSpPr>
        <p:grpSpPr>
          <a:xfrm>
            <a:off x="3316159" y="1591285"/>
            <a:ext cx="211892" cy="339594"/>
            <a:chOff x="3316159" y="1515085"/>
            <a:chExt cx="211892" cy="339594"/>
          </a:xfrm>
        </p:grpSpPr>
        <p:sp>
          <p:nvSpPr>
            <p:cNvPr id="13034" name="Google Shape;13034;p7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7" name="Google Shape;13037;p73"/>
            <p:cNvGrpSpPr/>
            <p:nvPr/>
          </p:nvGrpSpPr>
          <p:grpSpPr>
            <a:xfrm>
              <a:off x="3316159" y="1515085"/>
              <a:ext cx="211892" cy="339594"/>
              <a:chOff x="3316159" y="1515085"/>
              <a:chExt cx="211892" cy="339594"/>
            </a:xfrm>
          </p:grpSpPr>
          <p:sp>
            <p:nvSpPr>
              <p:cNvPr id="13038" name="Google Shape;13038;p7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4" name="Google Shape;13044;p73"/>
          <p:cNvGrpSpPr/>
          <p:nvPr/>
        </p:nvGrpSpPr>
        <p:grpSpPr>
          <a:xfrm>
            <a:off x="3716358" y="1620855"/>
            <a:ext cx="361971" cy="314958"/>
            <a:chOff x="3716358" y="1544655"/>
            <a:chExt cx="361971" cy="314958"/>
          </a:xfrm>
        </p:grpSpPr>
        <p:sp>
          <p:nvSpPr>
            <p:cNvPr id="13045" name="Google Shape;13045;p7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0" name="Google Shape;13050;p73"/>
            <p:cNvGrpSpPr/>
            <p:nvPr/>
          </p:nvGrpSpPr>
          <p:grpSpPr>
            <a:xfrm>
              <a:off x="3716358" y="1544655"/>
              <a:ext cx="361971" cy="314958"/>
              <a:chOff x="3716358" y="1544655"/>
              <a:chExt cx="361971" cy="314958"/>
            </a:xfrm>
          </p:grpSpPr>
          <p:sp>
            <p:nvSpPr>
              <p:cNvPr id="13051" name="Google Shape;13051;p7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56" name="Google Shape;13056;p73"/>
          <p:cNvGrpSpPr/>
          <p:nvPr/>
        </p:nvGrpSpPr>
        <p:grpSpPr>
          <a:xfrm>
            <a:off x="7011924" y="1633752"/>
            <a:ext cx="499533" cy="305136"/>
            <a:chOff x="7009649" y="1541981"/>
            <a:chExt cx="524940" cy="320655"/>
          </a:xfrm>
        </p:grpSpPr>
        <p:sp>
          <p:nvSpPr>
            <p:cNvPr id="13057" name="Google Shape;13057;p7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5" name="Google Shape;13065;p73"/>
          <p:cNvGrpSpPr/>
          <p:nvPr/>
        </p:nvGrpSpPr>
        <p:grpSpPr>
          <a:xfrm>
            <a:off x="8034034" y="1594309"/>
            <a:ext cx="282746" cy="340358"/>
            <a:chOff x="8034034" y="1518109"/>
            <a:chExt cx="282746" cy="340358"/>
          </a:xfrm>
        </p:grpSpPr>
        <p:sp>
          <p:nvSpPr>
            <p:cNvPr id="13066" name="Google Shape;13066;p7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73"/>
          <p:cNvGrpSpPr/>
          <p:nvPr/>
        </p:nvGrpSpPr>
        <p:grpSpPr>
          <a:xfrm>
            <a:off x="7582302" y="1576134"/>
            <a:ext cx="369133" cy="360411"/>
            <a:chOff x="7582302" y="1499934"/>
            <a:chExt cx="369133" cy="360411"/>
          </a:xfrm>
        </p:grpSpPr>
        <p:sp>
          <p:nvSpPr>
            <p:cNvPr id="13071" name="Google Shape;13071;p7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73"/>
          <p:cNvGrpSpPr/>
          <p:nvPr/>
        </p:nvGrpSpPr>
        <p:grpSpPr>
          <a:xfrm>
            <a:off x="6196089" y="3893352"/>
            <a:ext cx="346056" cy="345674"/>
            <a:chOff x="2238181" y="4120624"/>
            <a:chExt cx="346056" cy="345674"/>
          </a:xfrm>
        </p:grpSpPr>
        <p:grpSp>
          <p:nvGrpSpPr>
            <p:cNvPr id="13077" name="Google Shape;13077;p73"/>
            <p:cNvGrpSpPr/>
            <p:nvPr/>
          </p:nvGrpSpPr>
          <p:grpSpPr>
            <a:xfrm>
              <a:off x="2309155" y="4177413"/>
              <a:ext cx="203862" cy="231903"/>
              <a:chOff x="1512725" y="258500"/>
              <a:chExt cx="4570900" cy="5199625"/>
            </a:xfrm>
          </p:grpSpPr>
          <p:sp>
            <p:nvSpPr>
              <p:cNvPr id="13078" name="Google Shape;13078;p7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0" name="Google Shape;13080;p73"/>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1" name="Google Shape;13081;p7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085"/>
        <p:cNvGrpSpPr/>
        <p:nvPr/>
      </p:nvGrpSpPr>
      <p:grpSpPr>
        <a:xfrm>
          <a:off x="0" y="0"/>
          <a:ext cx="0" cy="0"/>
          <a:chOff x="0" y="0"/>
          <a:chExt cx="0" cy="0"/>
        </a:xfrm>
      </p:grpSpPr>
      <p:pic>
        <p:nvPicPr>
          <p:cNvPr id="13086" name="Google Shape;13086;p7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5"/>
        <p:cNvGrpSpPr/>
        <p:nvPr/>
      </p:nvGrpSpPr>
      <p:grpSpPr>
        <a:xfrm>
          <a:off x="0" y="0"/>
          <a:ext cx="0" cy="0"/>
          <a:chOff x="0" y="0"/>
          <a:chExt cx="0" cy="0"/>
        </a:xfrm>
      </p:grpSpPr>
      <p:sp>
        <p:nvSpPr>
          <p:cNvPr id="25" name="Заголовок 24">
            <a:extLst>
              <a:ext uri="{FF2B5EF4-FFF2-40B4-BE49-F238E27FC236}">
                <a16:creationId xmlns:a16="http://schemas.microsoft.com/office/drawing/2014/main" id="{8001E1D7-BCC5-4E7E-94F7-5AE165D7CA64}"/>
              </a:ext>
            </a:extLst>
          </p:cNvPr>
          <p:cNvSpPr>
            <a:spLocks noGrp="1"/>
          </p:cNvSpPr>
          <p:nvPr>
            <p:ph type="title" idx="18"/>
          </p:nvPr>
        </p:nvSpPr>
        <p:spPr>
          <a:xfrm>
            <a:off x="3630970" y="553533"/>
            <a:ext cx="1608300" cy="485400"/>
          </a:xfrm>
        </p:spPr>
        <p:txBody>
          <a:bodyPr/>
          <a:lstStyle/>
          <a:p>
            <a:r>
              <a:rPr lang="zh-CN" altLang="en-US" dirty="0"/>
              <a:t>学士</a:t>
            </a:r>
            <a:endParaRPr lang="ru-RU" dirty="0"/>
          </a:p>
        </p:txBody>
      </p:sp>
      <p:sp>
        <p:nvSpPr>
          <p:cNvPr id="57" name="TextBox 56">
            <a:extLst>
              <a:ext uri="{FF2B5EF4-FFF2-40B4-BE49-F238E27FC236}">
                <a16:creationId xmlns:a16="http://schemas.microsoft.com/office/drawing/2014/main" id="{62E77209-4955-48B7-A553-A42EC9AC0289}"/>
              </a:ext>
            </a:extLst>
          </p:cNvPr>
          <p:cNvSpPr txBox="1"/>
          <p:nvPr/>
        </p:nvSpPr>
        <p:spPr>
          <a:xfrm>
            <a:off x="4621236" y="1202788"/>
            <a:ext cx="3685735" cy="2246769"/>
          </a:xfrm>
          <a:prstGeom prst="rect">
            <a:avLst/>
          </a:prstGeom>
          <a:noFill/>
        </p:spPr>
        <p:txBody>
          <a:bodyPr wrap="square">
            <a:spAutoFit/>
          </a:bodyPr>
          <a:lstStyle/>
          <a:p>
            <a:r>
              <a:rPr lang="ru-RU" dirty="0"/>
              <a:t>5. сержант (</a:t>
            </a:r>
            <a:r>
              <a:rPr lang="ru-RU" dirty="0" err="1"/>
              <a:t>әскери</a:t>
            </a:r>
            <a:r>
              <a:rPr lang="ru-RU" dirty="0"/>
              <a:t> </a:t>
            </a:r>
            <a:r>
              <a:rPr lang="ru-RU" dirty="0" err="1"/>
              <a:t>дәреже</a:t>
            </a:r>
            <a:r>
              <a:rPr lang="ru-RU" dirty="0"/>
              <a:t>), </a:t>
            </a:r>
            <a:r>
              <a:rPr lang="ru-RU" dirty="0" err="1"/>
              <a:t>әскер</a:t>
            </a:r>
            <a:r>
              <a:rPr lang="ru-RU" dirty="0"/>
              <a:t>, </a:t>
            </a:r>
            <a:r>
              <a:rPr lang="ru-RU" dirty="0" err="1"/>
              <a:t>жауынгер</a:t>
            </a:r>
            <a:r>
              <a:rPr lang="ru-RU" dirty="0"/>
              <a:t>, </a:t>
            </a:r>
            <a:r>
              <a:rPr lang="ru-RU" dirty="0" err="1"/>
              <a:t>сарбаз</a:t>
            </a:r>
            <a:r>
              <a:rPr lang="ru-RU" dirty="0"/>
              <a:t>, </a:t>
            </a:r>
            <a:r>
              <a:rPr lang="ru-RU" dirty="0" err="1"/>
              <a:t>жасақ</a:t>
            </a:r>
            <a:r>
              <a:rPr lang="ru-RU" dirty="0"/>
              <a:t>, </a:t>
            </a:r>
            <a:r>
              <a:rPr lang="ru-RU" dirty="0" err="1"/>
              <a:t>шерік</a:t>
            </a:r>
            <a:endParaRPr lang="ru-RU" dirty="0"/>
          </a:p>
          <a:p>
            <a:r>
              <a:rPr lang="zh-CN" altLang="en-US" dirty="0"/>
              <a:t>上士 </a:t>
            </a:r>
            <a:r>
              <a:rPr lang="en-US" altLang="zh-CN" dirty="0"/>
              <a:t>— </a:t>
            </a:r>
            <a:r>
              <a:rPr lang="ru-RU" dirty="0" err="1"/>
              <a:t>аға</a:t>
            </a:r>
            <a:r>
              <a:rPr lang="ru-RU" dirty="0"/>
              <a:t> сержант</a:t>
            </a:r>
          </a:p>
          <a:p>
            <a:r>
              <a:rPr lang="zh-CN" altLang="en-US" dirty="0"/>
              <a:t>士兵 </a:t>
            </a:r>
            <a:r>
              <a:rPr lang="en-US" altLang="zh-CN" dirty="0"/>
              <a:t>— </a:t>
            </a:r>
            <a:r>
              <a:rPr lang="ru-RU" dirty="0" err="1"/>
              <a:t>қатардағы</a:t>
            </a:r>
            <a:r>
              <a:rPr lang="ru-RU" dirty="0"/>
              <a:t> </a:t>
            </a:r>
            <a:r>
              <a:rPr lang="ru-RU" dirty="0" err="1"/>
              <a:t>сарбаз</a:t>
            </a:r>
            <a:r>
              <a:rPr lang="ru-RU" dirty="0"/>
              <a:t>, </a:t>
            </a:r>
            <a:r>
              <a:rPr lang="ru-RU" dirty="0" err="1"/>
              <a:t>қатардағы</a:t>
            </a:r>
            <a:r>
              <a:rPr lang="ru-RU" dirty="0"/>
              <a:t> </a:t>
            </a:r>
            <a:r>
              <a:rPr lang="ru-RU" dirty="0" err="1"/>
              <a:t>әскер</a:t>
            </a:r>
            <a:r>
              <a:rPr lang="ru-RU" dirty="0"/>
              <a:t>, </a:t>
            </a:r>
            <a:r>
              <a:rPr lang="ru-RU" dirty="0" err="1"/>
              <a:t>жауынгер</a:t>
            </a:r>
            <a:r>
              <a:rPr lang="ru-RU" dirty="0"/>
              <a:t>, </a:t>
            </a:r>
            <a:r>
              <a:rPr lang="ru-RU" dirty="0" err="1"/>
              <a:t>әскер</a:t>
            </a:r>
            <a:endParaRPr lang="ru-RU" dirty="0"/>
          </a:p>
          <a:p>
            <a:r>
              <a:rPr lang="ru-RU" dirty="0"/>
              <a:t>6. </a:t>
            </a:r>
            <a:r>
              <a:rPr lang="ru-RU" dirty="0" err="1"/>
              <a:t>кейбір</a:t>
            </a:r>
            <a:r>
              <a:rPr lang="ru-RU" dirty="0"/>
              <a:t> </a:t>
            </a:r>
            <a:r>
              <a:rPr lang="ru-RU" dirty="0" err="1"/>
              <a:t>кәсіптік</a:t>
            </a:r>
            <a:r>
              <a:rPr lang="ru-RU" dirty="0"/>
              <a:t> </a:t>
            </a:r>
            <a:r>
              <a:rPr lang="ru-RU" dirty="0" err="1"/>
              <a:t>қызметкерлерге</a:t>
            </a:r>
            <a:r>
              <a:rPr lang="ru-RU" dirty="0"/>
              <a:t> </a:t>
            </a:r>
            <a:r>
              <a:rPr lang="ru-RU" dirty="0" err="1"/>
              <a:t>қатысты</a:t>
            </a:r>
            <a:r>
              <a:rPr lang="ru-RU" dirty="0"/>
              <a:t> </a:t>
            </a:r>
            <a:r>
              <a:rPr lang="ru-RU" dirty="0" err="1"/>
              <a:t>зат</a:t>
            </a:r>
            <a:r>
              <a:rPr lang="ru-RU" dirty="0"/>
              <a:t> </a:t>
            </a:r>
            <a:r>
              <a:rPr lang="ru-RU" dirty="0" err="1"/>
              <a:t>есімдер</a:t>
            </a:r>
            <a:r>
              <a:rPr lang="ru-RU" dirty="0"/>
              <a:t> </a:t>
            </a:r>
            <a:r>
              <a:rPr lang="ru-RU" dirty="0" err="1"/>
              <a:t>тудыратын</a:t>
            </a:r>
            <a:r>
              <a:rPr lang="ru-RU" dirty="0"/>
              <a:t> </a:t>
            </a:r>
            <a:r>
              <a:rPr lang="ru-RU" dirty="0" err="1"/>
              <a:t>жұрнақтар</a:t>
            </a:r>
            <a:r>
              <a:rPr lang="ru-RU" dirty="0"/>
              <a:t> </a:t>
            </a:r>
            <a:r>
              <a:rPr lang="ru-RU" dirty="0" err="1"/>
              <a:t>міндетін</a:t>
            </a:r>
            <a:r>
              <a:rPr lang="ru-RU" dirty="0"/>
              <a:t> </a:t>
            </a:r>
            <a:r>
              <a:rPr lang="ru-RU" dirty="0" err="1"/>
              <a:t>атқарады</a:t>
            </a:r>
            <a:endParaRPr lang="ru-RU" dirty="0"/>
          </a:p>
          <a:p>
            <a:r>
              <a:rPr lang="zh-CN" altLang="en-US" dirty="0"/>
              <a:t>助产士 </a:t>
            </a:r>
            <a:r>
              <a:rPr lang="en-US" altLang="zh-CN" dirty="0"/>
              <a:t>— </a:t>
            </a:r>
            <a:r>
              <a:rPr lang="ru-RU" dirty="0" err="1"/>
              <a:t>босандырушы</a:t>
            </a:r>
            <a:r>
              <a:rPr lang="ru-RU" dirty="0"/>
              <a:t>, акушер</a:t>
            </a:r>
          </a:p>
          <a:p>
            <a:r>
              <a:rPr lang="zh-CN" altLang="en-US" dirty="0"/>
              <a:t>医士 </a:t>
            </a:r>
            <a:r>
              <a:rPr lang="en-US" altLang="zh-CN" dirty="0"/>
              <a:t>— </a:t>
            </a:r>
            <a:r>
              <a:rPr lang="ru-RU" dirty="0" err="1"/>
              <a:t>емші</a:t>
            </a:r>
            <a:endParaRPr lang="ru-RU" dirty="0"/>
          </a:p>
        </p:txBody>
      </p:sp>
      <p:sp>
        <p:nvSpPr>
          <p:cNvPr id="59" name="TextBox 58">
            <a:extLst>
              <a:ext uri="{FF2B5EF4-FFF2-40B4-BE49-F238E27FC236}">
                <a16:creationId xmlns:a16="http://schemas.microsoft.com/office/drawing/2014/main" id="{4A687EAE-D729-49EA-A4AD-CC4194F37187}"/>
              </a:ext>
            </a:extLst>
          </p:cNvPr>
          <p:cNvSpPr txBox="1"/>
          <p:nvPr/>
        </p:nvSpPr>
        <p:spPr>
          <a:xfrm>
            <a:off x="687558" y="1273124"/>
            <a:ext cx="3884442" cy="2893100"/>
          </a:xfrm>
          <a:prstGeom prst="rect">
            <a:avLst/>
          </a:prstGeom>
          <a:noFill/>
        </p:spPr>
        <p:txBody>
          <a:bodyPr wrap="square">
            <a:spAutoFit/>
          </a:bodyPr>
          <a:lstStyle/>
          <a:p>
            <a:r>
              <a:rPr lang="en-US" altLang="zh-CN" dirty="0"/>
              <a:t>1. </a:t>
            </a:r>
            <a:r>
              <a:rPr lang="ru-RU" dirty="0" err="1"/>
              <a:t>орташа</a:t>
            </a:r>
            <a:r>
              <a:rPr lang="ru-RU" dirty="0"/>
              <a:t> </a:t>
            </a:r>
            <a:r>
              <a:rPr lang="ru-RU" dirty="0" err="1"/>
              <a:t>мансапты</a:t>
            </a:r>
            <a:r>
              <a:rPr lang="ru-RU" dirty="0"/>
              <a:t>, </a:t>
            </a:r>
            <a:r>
              <a:rPr lang="ru-RU" dirty="0" err="1"/>
              <a:t>орташа</a:t>
            </a:r>
            <a:r>
              <a:rPr lang="ru-RU" dirty="0"/>
              <a:t> </a:t>
            </a:r>
            <a:r>
              <a:rPr lang="ru-RU" dirty="0" err="1"/>
              <a:t>ұлық</a:t>
            </a:r>
            <a:r>
              <a:rPr lang="ru-RU" dirty="0"/>
              <a:t>, </a:t>
            </a:r>
            <a:r>
              <a:rPr lang="ru-RU" dirty="0" err="1"/>
              <a:t>кіші</a:t>
            </a:r>
            <a:r>
              <a:rPr lang="ru-RU" dirty="0"/>
              <a:t> би, </a:t>
            </a:r>
            <a:r>
              <a:rPr lang="ru-RU" dirty="0" err="1"/>
              <a:t>кіші</a:t>
            </a:r>
            <a:r>
              <a:rPr lang="ru-RU" dirty="0"/>
              <a:t> </a:t>
            </a:r>
            <a:r>
              <a:rPr lang="ru-RU" dirty="0" err="1"/>
              <a:t>шенді</a:t>
            </a:r>
            <a:endParaRPr lang="ru-RU" dirty="0"/>
          </a:p>
          <a:p>
            <a:r>
              <a:rPr lang="ru-RU" dirty="0"/>
              <a:t>2. </a:t>
            </a:r>
            <a:r>
              <a:rPr lang="ru-RU" dirty="0" err="1"/>
              <a:t>оқыған</a:t>
            </a:r>
            <a:r>
              <a:rPr lang="ru-RU" dirty="0"/>
              <a:t>, </a:t>
            </a:r>
            <a:r>
              <a:rPr lang="ru-RU" dirty="0" err="1"/>
              <a:t>оқымысты</a:t>
            </a:r>
            <a:r>
              <a:rPr lang="ru-RU" dirty="0"/>
              <a:t>, </a:t>
            </a:r>
            <a:r>
              <a:rPr lang="ru-RU" dirty="0" err="1"/>
              <a:t>зиялы</a:t>
            </a:r>
            <a:r>
              <a:rPr lang="ru-RU" dirty="0"/>
              <a:t>, </a:t>
            </a:r>
            <a:r>
              <a:rPr lang="ru-RU" dirty="0" err="1"/>
              <a:t>білімпаз</a:t>
            </a:r>
            <a:r>
              <a:rPr lang="ru-RU" dirty="0"/>
              <a:t>, </a:t>
            </a:r>
            <a:r>
              <a:rPr lang="ru-RU" dirty="0" err="1"/>
              <a:t>білімдар</a:t>
            </a:r>
            <a:r>
              <a:rPr lang="ru-RU" dirty="0"/>
              <a:t>, абыз, </a:t>
            </a:r>
            <a:r>
              <a:rPr lang="ru-RU" dirty="0" err="1"/>
              <a:t>ғұлама</a:t>
            </a:r>
            <a:endParaRPr lang="ru-RU" dirty="0"/>
          </a:p>
          <a:p>
            <a:r>
              <a:rPr lang="zh-CN" altLang="en-US" dirty="0"/>
              <a:t>学士 </a:t>
            </a:r>
            <a:r>
              <a:rPr lang="en-US" altLang="zh-CN" dirty="0"/>
              <a:t>— </a:t>
            </a:r>
            <a:r>
              <a:rPr lang="ru-RU" dirty="0" err="1"/>
              <a:t>оқымысты</a:t>
            </a:r>
            <a:r>
              <a:rPr lang="ru-RU" dirty="0"/>
              <a:t>, </a:t>
            </a:r>
            <a:r>
              <a:rPr lang="ru-RU" dirty="0" err="1"/>
              <a:t>зиялы</a:t>
            </a:r>
            <a:r>
              <a:rPr lang="ru-RU" dirty="0"/>
              <a:t>, </a:t>
            </a:r>
            <a:r>
              <a:rPr lang="ru-RU" dirty="0" err="1"/>
              <a:t>білімпаз</a:t>
            </a:r>
            <a:endParaRPr lang="ru-RU" dirty="0"/>
          </a:p>
          <a:p>
            <a:r>
              <a:rPr lang="ru-RU" dirty="0"/>
              <a:t>3. </a:t>
            </a:r>
            <a:r>
              <a:rPr lang="ru-RU" dirty="0" err="1"/>
              <a:t>азамат</a:t>
            </a:r>
            <a:r>
              <a:rPr lang="ru-RU" dirty="0"/>
              <a:t>, </a:t>
            </a:r>
            <a:r>
              <a:rPr lang="ru-RU" dirty="0" err="1"/>
              <a:t>жігіт</a:t>
            </a:r>
            <a:r>
              <a:rPr lang="ru-RU" dirty="0"/>
              <a:t>, </a:t>
            </a:r>
            <a:r>
              <a:rPr lang="ru-RU" dirty="0" err="1"/>
              <a:t>бозбала</a:t>
            </a:r>
            <a:endParaRPr lang="ru-RU" dirty="0"/>
          </a:p>
          <a:p>
            <a:r>
              <a:rPr lang="zh-CN" altLang="en-US" dirty="0"/>
              <a:t>士女 </a:t>
            </a:r>
            <a:r>
              <a:rPr lang="en-US" altLang="zh-CN" dirty="0"/>
              <a:t>— </a:t>
            </a:r>
            <a:r>
              <a:rPr lang="ru-RU" dirty="0" err="1"/>
              <a:t>қыз-жігіт</a:t>
            </a:r>
            <a:r>
              <a:rPr lang="ru-RU" dirty="0"/>
              <a:t>, </a:t>
            </a:r>
            <a:r>
              <a:rPr lang="ru-RU" dirty="0" err="1"/>
              <a:t>қыз-бозбала</a:t>
            </a:r>
            <a:r>
              <a:rPr lang="ru-RU" dirty="0"/>
              <a:t>; ер-</a:t>
            </a:r>
            <a:r>
              <a:rPr lang="ru-RU" dirty="0" err="1"/>
              <a:t>әйел</a:t>
            </a:r>
            <a:r>
              <a:rPr lang="ru-RU" dirty="0"/>
              <a:t>, </a:t>
            </a:r>
            <a:r>
              <a:rPr lang="ru-RU" dirty="0" err="1"/>
              <a:t>еркек-әйел</a:t>
            </a:r>
            <a:endParaRPr lang="ru-RU" dirty="0"/>
          </a:p>
          <a:p>
            <a:r>
              <a:rPr lang="zh-CN" altLang="en-US" dirty="0"/>
              <a:t>士男 </a:t>
            </a:r>
            <a:r>
              <a:rPr lang="en-US" altLang="zh-CN" dirty="0"/>
              <a:t>— </a:t>
            </a:r>
            <a:r>
              <a:rPr lang="ru-RU" dirty="0" err="1"/>
              <a:t>азамат</a:t>
            </a:r>
            <a:r>
              <a:rPr lang="ru-RU" dirty="0"/>
              <a:t>, </a:t>
            </a:r>
            <a:r>
              <a:rPr lang="ru-RU" dirty="0" err="1"/>
              <a:t>жігіт</a:t>
            </a:r>
            <a:r>
              <a:rPr lang="ru-RU" dirty="0"/>
              <a:t>, </a:t>
            </a:r>
            <a:r>
              <a:rPr lang="ru-RU" dirty="0" err="1"/>
              <a:t>еркек</a:t>
            </a:r>
            <a:endParaRPr lang="en-US" dirty="0"/>
          </a:p>
          <a:p>
            <a:r>
              <a:rPr lang="ru-RU" dirty="0"/>
              <a:t>4. ер, батыр, </a:t>
            </a:r>
            <a:r>
              <a:rPr lang="ru-RU" dirty="0" err="1"/>
              <a:t>қаһарман</a:t>
            </a:r>
            <a:r>
              <a:rPr lang="ru-RU" dirty="0"/>
              <a:t>, ер </a:t>
            </a:r>
            <a:r>
              <a:rPr lang="ru-RU" dirty="0" err="1"/>
              <a:t>жүрек</a:t>
            </a:r>
            <a:r>
              <a:rPr lang="ru-RU" dirty="0"/>
              <a:t>, </a:t>
            </a:r>
            <a:r>
              <a:rPr lang="ru-RU" dirty="0" err="1"/>
              <a:t>жау</a:t>
            </a:r>
            <a:r>
              <a:rPr lang="ru-RU" dirty="0"/>
              <a:t> </a:t>
            </a:r>
            <a:r>
              <a:rPr lang="ru-RU" dirty="0" err="1"/>
              <a:t>жүрек</a:t>
            </a:r>
            <a:endParaRPr lang="en-US" dirty="0"/>
          </a:p>
          <a:p>
            <a:r>
              <a:rPr lang="zh-CN" altLang="en-US" dirty="0"/>
              <a:t>壮士 </a:t>
            </a:r>
            <a:r>
              <a:rPr lang="en-US" altLang="zh-CN" dirty="0"/>
              <a:t>— </a:t>
            </a:r>
            <a:r>
              <a:rPr lang="ru-RU" dirty="0"/>
              <a:t>батыр, </a:t>
            </a:r>
            <a:r>
              <a:rPr lang="ru-RU" dirty="0" err="1"/>
              <a:t>қаһарман</a:t>
            </a:r>
            <a:endParaRPr lang="ru-RU" dirty="0"/>
          </a:p>
          <a:p>
            <a:endParaRPr lang="ru-RU" dirty="0"/>
          </a:p>
          <a:p>
            <a:endParaRPr lang="ru-RU"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84"/>
        <p:cNvGrpSpPr/>
        <p:nvPr/>
      </p:nvGrpSpPr>
      <p:grpSpPr>
        <a:xfrm>
          <a:off x="0" y="0"/>
          <a:ext cx="0" cy="0"/>
          <a:chOff x="0" y="0"/>
          <a:chExt cx="0" cy="0"/>
        </a:xfrm>
      </p:grpSpPr>
      <p:sp>
        <p:nvSpPr>
          <p:cNvPr id="290" name="Google Shape;290;p33"/>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endParaRPr sz="1200" dirty="0">
              <a:solidFill>
                <a:schemeClr val="dk1"/>
              </a:solidFill>
              <a:latin typeface="Tajawal"/>
              <a:ea typeface="Tajawal"/>
              <a:cs typeface="Tajawal"/>
              <a:sym typeface="Tajawal"/>
            </a:endParaRPr>
          </a:p>
        </p:txBody>
      </p:sp>
      <p:sp>
        <p:nvSpPr>
          <p:cNvPr id="291" name="Google Shape;291;p33"/>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292" name="Google Shape;292;p33"/>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endParaRPr sz="1200" dirty="0">
              <a:solidFill>
                <a:schemeClr val="dk1"/>
              </a:solidFill>
              <a:latin typeface="Bebas Neue"/>
              <a:ea typeface="Bebas Neue"/>
              <a:cs typeface="Bebas Neue"/>
              <a:sym typeface="Bebas Neue"/>
            </a:endParaRPr>
          </a:p>
        </p:txBody>
      </p:sp>
      <p:sp>
        <p:nvSpPr>
          <p:cNvPr id="293" name="Google Shape;293;p33"/>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dirty="0">
                <a:solidFill>
                  <a:schemeClr val="dk1"/>
                </a:solidFill>
                <a:latin typeface="Tajawal"/>
                <a:ea typeface="Tajawal"/>
                <a:cs typeface="Tajawal"/>
                <a:sym typeface="Tajawal"/>
              </a:rPr>
              <a:t>Prct proposal</a:t>
            </a:r>
            <a:endParaRPr sz="1200" dirty="0">
              <a:solidFill>
                <a:schemeClr val="dk1"/>
              </a:solidFill>
              <a:latin typeface="Tajawal"/>
              <a:ea typeface="Tajawal"/>
              <a:cs typeface="Tajawal"/>
              <a:sym typeface="Tajawal"/>
            </a:endParaRPr>
          </a:p>
        </p:txBody>
      </p:sp>
      <p:sp>
        <p:nvSpPr>
          <p:cNvPr id="294" name="Google Shape;294;p33"/>
          <p:cNvSpPr/>
          <p:nvPr/>
        </p:nvSpPr>
        <p:spPr>
          <a:xfrm rot="-5400000">
            <a:off x="359700" y="413395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296" name="Google Shape;296;p33"/>
          <p:cNvSpPr txBox="1">
            <a:spLocks noGrp="1"/>
          </p:cNvSpPr>
          <p:nvPr>
            <p:ph type="subTitle" idx="4294967295"/>
          </p:nvPr>
        </p:nvSpPr>
        <p:spPr>
          <a:xfrm>
            <a:off x="1228300" y="174050"/>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endParaRPr sz="1200" dirty="0">
              <a:solidFill>
                <a:schemeClr val="dk1"/>
              </a:solidFill>
              <a:latin typeface="Tajawal"/>
              <a:ea typeface="Tajawal"/>
              <a:cs typeface="Tajawal"/>
              <a:sym typeface="Tajawal"/>
            </a:endParaRPr>
          </a:p>
        </p:txBody>
      </p:sp>
      <p:sp>
        <p:nvSpPr>
          <p:cNvPr id="297" name="Google Shape;297;p33"/>
          <p:cNvSpPr/>
          <p:nvPr/>
        </p:nvSpPr>
        <p:spPr>
          <a:xfrm>
            <a:off x="988925" y="1928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298" name="Google Shape;298;p33"/>
          <p:cNvSpPr txBox="1">
            <a:spLocks noGrp="1"/>
          </p:cNvSpPr>
          <p:nvPr>
            <p:ph type="subTitle" idx="4294967295"/>
          </p:nvPr>
        </p:nvSpPr>
        <p:spPr>
          <a:xfrm>
            <a:off x="694300" y="174050"/>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19" name="TextBox 18">
            <a:extLst>
              <a:ext uri="{FF2B5EF4-FFF2-40B4-BE49-F238E27FC236}">
                <a16:creationId xmlns:a16="http://schemas.microsoft.com/office/drawing/2014/main" id="{87139676-B61B-466D-8B2A-149CAAA4DE83}"/>
              </a:ext>
            </a:extLst>
          </p:cNvPr>
          <p:cNvSpPr txBox="1"/>
          <p:nvPr/>
        </p:nvSpPr>
        <p:spPr>
          <a:xfrm>
            <a:off x="988925" y="707075"/>
            <a:ext cx="5989475" cy="3970318"/>
          </a:xfrm>
          <a:prstGeom prst="rect">
            <a:avLst/>
          </a:prstGeom>
          <a:noFill/>
        </p:spPr>
        <p:txBody>
          <a:bodyPr wrap="square">
            <a:spAutoFit/>
          </a:bodyPr>
          <a:lstStyle/>
          <a:p>
            <a:r>
              <a:rPr lang="zh-CN" sz="1600" dirty="0">
                <a:effectLst/>
                <a:latin typeface="Times New Roman" panose="02020603050405020304" pitchFamily="18" charset="0"/>
                <a:ea typeface="DengXian" panose="02010600030101010101" pitchFamily="2" charset="-122"/>
                <a:cs typeface="Times New Roman" panose="02020603050405020304" pitchFamily="18" charset="0"/>
              </a:rPr>
              <a:t>就读</a:t>
            </a:r>
            <a:r>
              <a:rPr lang="en-US"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en-US" sz="1600" dirty="0" err="1"/>
              <a:t>Jiùdú</a:t>
            </a:r>
            <a:endParaRPr lang="en-US" sz="1600" dirty="0"/>
          </a:p>
          <a:p>
            <a:endParaRPr lang="en-US" dirty="0"/>
          </a:p>
          <a:p>
            <a:r>
              <a:rPr lang="zh-CN" sz="1600" dirty="0">
                <a:effectLst/>
                <a:latin typeface="Times New Roman" panose="02020603050405020304" pitchFamily="18" charset="0"/>
                <a:ea typeface="DengXian" panose="02010600030101010101" pitchFamily="2" charset="-122"/>
                <a:cs typeface="Times New Roman" panose="02020603050405020304" pitchFamily="18" charset="0"/>
              </a:rPr>
              <a:t>硕士</a:t>
            </a:r>
            <a:r>
              <a:rPr lang="en-US"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en-US" sz="1600" dirty="0" err="1"/>
              <a:t>Shuòshì</a:t>
            </a:r>
            <a:r>
              <a:rPr lang="en-US" sz="1600" dirty="0"/>
              <a:t> </a:t>
            </a:r>
            <a:r>
              <a:rPr lang="ru-RU" sz="1600" dirty="0"/>
              <a:t>① </a:t>
            </a:r>
            <a:r>
              <a:rPr lang="ru-RU" sz="1600" dirty="0" err="1"/>
              <a:t>мәгистр</a:t>
            </a:r>
            <a:r>
              <a:rPr lang="ru-RU" sz="1600" dirty="0"/>
              <a:t> (</a:t>
            </a:r>
            <a:r>
              <a:rPr lang="ru-RU" sz="1600" dirty="0" err="1"/>
              <a:t>ғылми</a:t>
            </a:r>
            <a:r>
              <a:rPr lang="ru-RU" sz="1600" dirty="0"/>
              <a:t> </a:t>
            </a:r>
            <a:r>
              <a:rPr lang="ru-RU" sz="1600" dirty="0" err="1"/>
              <a:t>атақ</a:t>
            </a:r>
            <a:r>
              <a:rPr lang="ru-RU" sz="1600" dirty="0"/>
              <a:t>) ② </a:t>
            </a:r>
            <a:r>
              <a:rPr lang="ru-RU" sz="1600" dirty="0" err="1"/>
              <a:t>кемеңгер</a:t>
            </a:r>
            <a:r>
              <a:rPr lang="ru-RU" sz="1600" dirty="0"/>
              <a:t> </a:t>
            </a:r>
            <a:r>
              <a:rPr lang="ru-RU" sz="1600" dirty="0" err="1"/>
              <a:t>кісі</a:t>
            </a:r>
            <a:r>
              <a:rPr lang="ru-RU" sz="1600" dirty="0"/>
              <a:t>, </a:t>
            </a:r>
            <a:r>
              <a:rPr lang="ru-RU" sz="1600" dirty="0" err="1"/>
              <a:t>дәнішпән</a:t>
            </a:r>
            <a:r>
              <a:rPr lang="ru-RU" sz="1600" dirty="0"/>
              <a:t> </a:t>
            </a:r>
            <a:r>
              <a:rPr lang="ru-RU" sz="1600" dirty="0" err="1"/>
              <a:t>адам</a:t>
            </a:r>
            <a:r>
              <a:rPr lang="ru-RU" sz="1600" dirty="0"/>
              <a:t>, </a:t>
            </a:r>
            <a:r>
              <a:rPr lang="ru-RU" sz="1600" dirty="0" err="1"/>
              <a:t>ғұлама</a:t>
            </a:r>
            <a:r>
              <a:rPr lang="ru-RU" sz="1600" dirty="0"/>
              <a:t> </a:t>
            </a:r>
            <a:r>
              <a:rPr lang="ru-RU" sz="1600" dirty="0" err="1"/>
              <a:t>жан</a:t>
            </a:r>
            <a:r>
              <a:rPr lang="ru-RU" sz="1600" dirty="0"/>
              <a:t>, </a:t>
            </a:r>
            <a:r>
              <a:rPr lang="ru-RU" sz="1600" dirty="0" err="1"/>
              <a:t>оқымысты</a:t>
            </a:r>
            <a:r>
              <a:rPr lang="ru-RU" sz="1600" dirty="0"/>
              <a:t> </a:t>
            </a:r>
            <a:r>
              <a:rPr lang="ru-RU" sz="1600" dirty="0" err="1"/>
              <a:t>кісі</a:t>
            </a:r>
            <a:r>
              <a:rPr lang="ru-RU" sz="1600" dirty="0"/>
              <a:t>, </a:t>
            </a:r>
            <a:r>
              <a:rPr lang="ru-RU" sz="1600" dirty="0" err="1"/>
              <a:t>ардагер</a:t>
            </a:r>
            <a:r>
              <a:rPr lang="ru-RU" sz="1600" dirty="0"/>
              <a:t>, </a:t>
            </a:r>
            <a:r>
              <a:rPr lang="ru-RU" sz="1600" dirty="0" err="1"/>
              <a:t>егей</a:t>
            </a:r>
            <a:endParaRPr lang="en-US" sz="1600" dirty="0"/>
          </a:p>
          <a:p>
            <a:endParaRPr lang="en-US" sz="1600" dirty="0"/>
          </a:p>
          <a:p>
            <a:r>
              <a:rPr lang="zh-CN" sz="1800" dirty="0">
                <a:effectLst/>
                <a:latin typeface="Times New Roman" panose="02020603050405020304" pitchFamily="18" charset="0"/>
                <a:ea typeface="DengXian" panose="02010600030101010101" pitchFamily="2" charset="-122"/>
                <a:cs typeface="Times New Roman" panose="02020603050405020304" pitchFamily="18" charset="0"/>
              </a:rPr>
              <a:t>至今</a:t>
            </a:r>
            <a:r>
              <a:rPr lang="en-US"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en-US" dirty="0" err="1"/>
              <a:t>Zhìjīn</a:t>
            </a:r>
            <a:r>
              <a:rPr lang="en-US" sz="2000" dirty="0"/>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Қазірге</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дейін</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осы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бүгінге</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дейін</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күні</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бүгінге</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дейін</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әліге</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шейін</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бүгінге</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шейін</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әлі</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бүгін</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де, </a:t>
            </a:r>
            <a:r>
              <a:rPr lang="ru-RU"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қазір</a:t>
            </a:r>
            <a:r>
              <a:rPr lang="ru-RU" altLang="zh-CN" sz="1600" dirty="0">
                <a:effectLst/>
                <a:latin typeface="Times New Roman" panose="02020603050405020304" pitchFamily="18" charset="0"/>
                <a:ea typeface="DengXian" panose="02010600030101010101" pitchFamily="2" charset="-122"/>
                <a:cs typeface="Times New Roman" panose="02020603050405020304" pitchFamily="18" charset="0"/>
              </a:rPr>
              <a:t> де</a:t>
            </a:r>
            <a:endParaRPr lang="en-US" altLang="zh-CN" sz="1600" dirty="0">
              <a:effectLst/>
              <a:latin typeface="Times New Roman" panose="02020603050405020304" pitchFamily="18" charset="0"/>
              <a:ea typeface="DengXian" panose="02010600030101010101" pitchFamily="2" charset="-122"/>
              <a:cs typeface="Times New Roman" panose="02020603050405020304" pitchFamily="18" charset="0"/>
            </a:endParaRPr>
          </a:p>
          <a:p>
            <a:endParaRPr lang="en-US" altLang="zh-CN" sz="1600" dirty="0">
              <a:latin typeface="Times New Roman" panose="02020603050405020304" pitchFamily="18" charset="0"/>
              <a:ea typeface="DengXian" panose="02010600030101010101" pitchFamily="2" charset="-122"/>
              <a:cs typeface="Times New Roman" panose="02020603050405020304" pitchFamily="18" charset="0"/>
            </a:endParaRPr>
          </a:p>
          <a:p>
            <a:r>
              <a:rPr lang="zh-CN" altLang="en-US" sz="1600" dirty="0">
                <a:effectLst/>
                <a:latin typeface="Times New Roman" panose="02020603050405020304" pitchFamily="18" charset="0"/>
                <a:ea typeface="DengXian" panose="02010600030101010101" pitchFamily="2" charset="-122"/>
                <a:cs typeface="Times New Roman" panose="02020603050405020304" pitchFamily="18" charset="0"/>
              </a:rPr>
              <a:t>计算机 </a:t>
            </a:r>
            <a:r>
              <a:rPr lang="en-US"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Jìsuànjī</a:t>
            </a:r>
            <a:r>
              <a:rPr lang="en-US"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p>
          <a:p>
            <a:endParaRPr lang="en-US" altLang="zh-CN" sz="1600" dirty="0">
              <a:latin typeface="Times New Roman" panose="02020603050405020304" pitchFamily="18" charset="0"/>
              <a:ea typeface="DengXian" panose="02010600030101010101" pitchFamily="2" charset="-122"/>
              <a:cs typeface="Times New Roman" panose="02020603050405020304" pitchFamily="18" charset="0"/>
            </a:endParaRPr>
          </a:p>
          <a:p>
            <a:r>
              <a:rPr lang="zh-CN" altLang="en-US" sz="1600" dirty="0">
                <a:effectLst/>
                <a:latin typeface="Times New Roman" panose="02020603050405020304" pitchFamily="18" charset="0"/>
                <a:ea typeface="DengXian" panose="02010600030101010101" pitchFamily="2" charset="-122"/>
                <a:cs typeface="Times New Roman" panose="02020603050405020304" pitchFamily="18" charset="0"/>
              </a:rPr>
              <a:t>留学 </a:t>
            </a:r>
            <a:r>
              <a:rPr lang="en-US" altLang="zh-CN" sz="1600" dirty="0" err="1">
                <a:effectLst/>
                <a:latin typeface="Times New Roman" panose="02020603050405020304" pitchFamily="18" charset="0"/>
                <a:ea typeface="DengXian" panose="02010600030101010101" pitchFamily="2" charset="-122"/>
                <a:cs typeface="Times New Roman" panose="02020603050405020304" pitchFamily="18" charset="0"/>
              </a:rPr>
              <a:t>Liúxué</a:t>
            </a:r>
            <a:r>
              <a:rPr lang="en-US" altLang="zh-CN" sz="1600" dirty="0">
                <a:effectLst/>
                <a:latin typeface="Times New Roman" panose="02020603050405020304" pitchFamily="18" charset="0"/>
                <a:ea typeface="DengXian" panose="02010600030101010101" pitchFamily="2" charset="-122"/>
                <a:cs typeface="Times New Roman" panose="02020603050405020304" pitchFamily="18" charset="0"/>
              </a:rPr>
              <a:t> </a:t>
            </a:r>
            <a:r>
              <a:rPr lang="kk-KZ" altLang="zh-CN" sz="1600" dirty="0">
                <a:effectLst/>
                <a:latin typeface="Times New Roman" panose="02020603050405020304" pitchFamily="18" charset="0"/>
                <a:ea typeface="DengXian" panose="02010600030101010101" pitchFamily="2" charset="-122"/>
                <a:cs typeface="Times New Roman" panose="02020603050405020304" pitchFamily="18" charset="0"/>
              </a:rPr>
              <a:t>  Ш</a:t>
            </a:r>
            <a:r>
              <a:rPr lang="kk-KZ" dirty="0"/>
              <a:t>ет елде оқу</a:t>
            </a:r>
          </a:p>
          <a:p>
            <a:endParaRPr lang="kk-KZ" altLang="zh-CN" dirty="0">
              <a:effectLst/>
              <a:latin typeface="Times New Roman" panose="02020603050405020304" pitchFamily="18" charset="0"/>
              <a:ea typeface="DengXian" panose="02010600030101010101" pitchFamily="2" charset="-122"/>
              <a:cs typeface="Times New Roman" panose="02020603050405020304" pitchFamily="18" charset="0"/>
            </a:endParaRPr>
          </a:p>
          <a:p>
            <a:endParaRPr lang="kk-KZ" altLang="zh-CN" dirty="0">
              <a:latin typeface="Times New Roman" panose="02020603050405020304" pitchFamily="18" charset="0"/>
              <a:ea typeface="DengXian" panose="02010600030101010101" pitchFamily="2" charset="-122"/>
              <a:cs typeface="Times New Roman" panose="02020603050405020304" pitchFamily="18" charset="0"/>
            </a:endParaRPr>
          </a:p>
          <a:p>
            <a:r>
              <a:rPr lang="zh-CN" altLang="en-US" dirty="0">
                <a:effectLst/>
                <a:latin typeface="Times New Roman" panose="02020603050405020304" pitchFamily="18" charset="0"/>
                <a:ea typeface="DengXian" panose="02010600030101010101" pitchFamily="2" charset="-122"/>
                <a:cs typeface="Times New Roman" panose="02020603050405020304" pitchFamily="18" charset="0"/>
              </a:rPr>
              <a:t>本科 </a:t>
            </a:r>
            <a:r>
              <a:rPr lang="ru-RU" altLang="zh-CN" dirty="0">
                <a:effectLst/>
                <a:latin typeface="Times New Roman" panose="02020603050405020304" pitchFamily="18" charset="0"/>
                <a:ea typeface="DengXian" panose="02010600030101010101" pitchFamily="2" charset="-122"/>
                <a:cs typeface="Times New Roman" panose="02020603050405020304" pitchFamily="18" charset="0"/>
              </a:rPr>
              <a:t> </a:t>
            </a:r>
            <a:r>
              <a:rPr lang="en-US" altLang="zh-CN" dirty="0" err="1">
                <a:effectLst/>
                <a:latin typeface="Times New Roman" panose="02020603050405020304" pitchFamily="18" charset="0"/>
                <a:ea typeface="DengXian" panose="02010600030101010101" pitchFamily="2" charset="-122"/>
                <a:cs typeface="Times New Roman" panose="02020603050405020304" pitchFamily="18" charset="0"/>
              </a:rPr>
              <a:t>Běnkē</a:t>
            </a:r>
            <a:r>
              <a:rPr lang="ru-RU" altLang="zh-CN" dirty="0">
                <a:effectLst/>
                <a:latin typeface="Times New Roman" panose="02020603050405020304" pitchFamily="18" charset="0"/>
                <a:ea typeface="DengXian" panose="02010600030101010101" pitchFamily="2" charset="-122"/>
                <a:cs typeface="Times New Roman" panose="02020603050405020304" pitchFamily="18" charset="0"/>
              </a:rPr>
              <a:t>  </a:t>
            </a:r>
            <a:endParaRPr lang="en-US" altLang="zh-CN" dirty="0">
              <a:effectLst/>
              <a:latin typeface="Times New Roman" panose="02020603050405020304" pitchFamily="18" charset="0"/>
              <a:ea typeface="DengXian" panose="02010600030101010101" pitchFamily="2" charset="-122"/>
              <a:cs typeface="Times New Roman" panose="02020603050405020304" pitchFamily="18" charset="0"/>
            </a:endParaRPr>
          </a:p>
          <a:p>
            <a:endParaRPr lang="en-US" sz="1600" dirty="0">
              <a:latin typeface="Times New Roman" panose="02020603050405020304" pitchFamily="18" charset="0"/>
              <a:ea typeface="DengXian" panose="02010600030101010101" pitchFamily="2" charset="-122"/>
              <a:cs typeface="Times New Roman" panose="02020603050405020304" pitchFamily="18" charset="0"/>
            </a:endParaRPr>
          </a:p>
          <a:p>
            <a:endParaRPr lang="ru-RU" sz="1600"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02"/>
        <p:cNvGrpSpPr/>
        <p:nvPr/>
      </p:nvGrpSpPr>
      <p:grpSpPr>
        <a:xfrm>
          <a:off x="0" y="0"/>
          <a:ext cx="0" cy="0"/>
          <a:chOff x="0" y="0"/>
          <a:chExt cx="0" cy="0"/>
        </a:xfrm>
      </p:grpSpPr>
      <p:sp>
        <p:nvSpPr>
          <p:cNvPr id="303" name="Google Shape;303;p34"/>
          <p:cNvSpPr/>
          <p:nvPr/>
        </p:nvSpPr>
        <p:spPr>
          <a:xfrm rot="10800000">
            <a:off x="2919700" y="702700"/>
            <a:ext cx="2238900" cy="22389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4"/>
          <p:cNvSpPr txBox="1">
            <a:spLocks noGrp="1"/>
          </p:cNvSpPr>
          <p:nvPr>
            <p:ph type="subTitle" idx="1"/>
          </p:nvPr>
        </p:nvSpPr>
        <p:spPr>
          <a:xfrm>
            <a:off x="879231" y="633046"/>
            <a:ext cx="7176069" cy="388268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 </a:t>
            </a:r>
            <a:r>
              <a:rPr lang="zh-CN" altLang="en-US" dirty="0"/>
              <a:t>宗教</a:t>
            </a:r>
            <a:r>
              <a:rPr lang="ru-RU" altLang="zh-CN" dirty="0"/>
              <a:t>       </a:t>
            </a:r>
            <a:r>
              <a:rPr lang="en-US" altLang="zh-CN" dirty="0" err="1"/>
              <a:t>Zōngjiào</a:t>
            </a:r>
            <a:r>
              <a:rPr lang="ru-RU" altLang="zh-CN" dirty="0"/>
              <a:t>           </a:t>
            </a:r>
            <a:r>
              <a:rPr lang="ru-RU" dirty="0" err="1"/>
              <a:t>дін</a:t>
            </a:r>
            <a:r>
              <a:rPr lang="ru-RU" dirty="0"/>
              <a:t>, </a:t>
            </a:r>
            <a:r>
              <a:rPr lang="ru-RU" dirty="0" err="1"/>
              <a:t>наным</a:t>
            </a:r>
            <a:endParaRPr lang="ru-RU" dirty="0"/>
          </a:p>
          <a:p>
            <a:pPr marL="0" lvl="0" indent="0" algn="l" rtl="0">
              <a:spcBef>
                <a:spcPts val="0"/>
              </a:spcBef>
              <a:spcAft>
                <a:spcPts val="0"/>
              </a:spcAft>
              <a:buNone/>
            </a:pPr>
            <a:endParaRPr lang="ru-RU" dirty="0"/>
          </a:p>
          <a:p>
            <a:pPr marL="0" lvl="0" indent="0" algn="l" rtl="0">
              <a:spcBef>
                <a:spcPts val="0"/>
              </a:spcBef>
              <a:spcAft>
                <a:spcPts val="0"/>
              </a:spcAft>
              <a:buNone/>
            </a:pPr>
            <a:r>
              <a:rPr lang="zh-CN" altLang="en-US" dirty="0"/>
              <a:t>天主教</a:t>
            </a:r>
            <a:r>
              <a:rPr lang="ru-RU" altLang="zh-CN" dirty="0"/>
              <a:t>    </a:t>
            </a:r>
            <a:r>
              <a:rPr lang="en-US" dirty="0" err="1"/>
              <a:t>Tiānzhǔjiào</a:t>
            </a:r>
            <a:r>
              <a:rPr lang="ru-RU" dirty="0"/>
              <a:t>    Католик </a:t>
            </a:r>
            <a:r>
              <a:rPr lang="ru-RU" dirty="0" err="1"/>
              <a:t>діні</a:t>
            </a:r>
            <a:endParaRPr lang="ru-RU" dirty="0"/>
          </a:p>
          <a:p>
            <a:pPr marL="0" lvl="0" indent="0" algn="l" rtl="0">
              <a:spcBef>
                <a:spcPts val="0"/>
              </a:spcBef>
              <a:spcAft>
                <a:spcPts val="0"/>
              </a:spcAft>
              <a:buNone/>
            </a:pPr>
            <a:endParaRPr lang="ru-RU" dirty="0"/>
          </a:p>
          <a:p>
            <a:pPr marL="0" lvl="0" indent="0" algn="l" rtl="0">
              <a:spcBef>
                <a:spcPts val="0"/>
              </a:spcBef>
              <a:spcAft>
                <a:spcPts val="0"/>
              </a:spcAft>
              <a:buNone/>
            </a:pPr>
            <a:r>
              <a:rPr lang="zh-CN" altLang="en-US" dirty="0"/>
              <a:t>背景 </a:t>
            </a:r>
            <a:r>
              <a:rPr lang="ru-RU" altLang="zh-CN" dirty="0"/>
              <a:t>     </a:t>
            </a:r>
            <a:r>
              <a:rPr lang="en-US" altLang="zh-CN" dirty="0" err="1"/>
              <a:t>Bèijǐng</a:t>
            </a:r>
            <a:r>
              <a:rPr lang="ru-RU" altLang="zh-CN" dirty="0"/>
              <a:t>  </a:t>
            </a:r>
            <a:r>
              <a:rPr lang="ru-RU" dirty="0"/>
              <a:t>① </a:t>
            </a:r>
            <a:r>
              <a:rPr lang="ru-RU" dirty="0" err="1"/>
              <a:t>төркін</a:t>
            </a:r>
            <a:r>
              <a:rPr lang="ru-RU" dirty="0"/>
              <a:t>, </a:t>
            </a:r>
            <a:r>
              <a:rPr lang="ru-RU" dirty="0" err="1"/>
              <a:t>астар</a:t>
            </a:r>
            <a:r>
              <a:rPr lang="ru-RU" dirty="0"/>
              <a:t>, </a:t>
            </a:r>
            <a:r>
              <a:rPr lang="ru-RU" dirty="0" err="1"/>
              <a:t>себеп</a:t>
            </a:r>
            <a:r>
              <a:rPr lang="ru-RU" dirty="0"/>
              <a:t>, </a:t>
            </a:r>
            <a:r>
              <a:rPr lang="ru-RU" dirty="0" err="1"/>
              <a:t>жағдай</a:t>
            </a:r>
            <a:r>
              <a:rPr lang="ru-RU" dirty="0"/>
              <a:t>  ② </a:t>
            </a:r>
            <a:r>
              <a:rPr lang="ru-RU" dirty="0" err="1"/>
              <a:t>артқы</a:t>
            </a:r>
            <a:r>
              <a:rPr lang="ru-RU" dirty="0"/>
              <a:t> </a:t>
            </a:r>
            <a:r>
              <a:rPr lang="ru-RU" dirty="0" err="1"/>
              <a:t>көрніс</a:t>
            </a:r>
            <a:r>
              <a:rPr lang="ru-RU" dirty="0"/>
              <a:t>, </a:t>
            </a:r>
            <a:r>
              <a:rPr lang="ru-RU" dirty="0" err="1"/>
              <a:t>торгі</a:t>
            </a:r>
            <a:r>
              <a:rPr lang="ru-RU" dirty="0"/>
              <a:t> </a:t>
            </a:r>
            <a:r>
              <a:rPr lang="ru-RU" dirty="0" err="1"/>
              <a:t>көрніс</a:t>
            </a:r>
            <a:br>
              <a:rPr lang="ru-RU" dirty="0"/>
            </a:br>
            <a:r>
              <a:rPr lang="ru-RU" dirty="0"/>
              <a:t>③ </a:t>
            </a:r>
            <a:r>
              <a:rPr lang="ru-RU" dirty="0" err="1"/>
              <a:t>сүйеніш</a:t>
            </a:r>
            <a:r>
              <a:rPr lang="ru-RU" dirty="0"/>
              <a:t>, </a:t>
            </a:r>
            <a:r>
              <a:rPr lang="ru-RU" dirty="0" err="1"/>
              <a:t>тірек</a:t>
            </a:r>
            <a:r>
              <a:rPr lang="ru-RU" dirty="0"/>
              <a:t>, </a:t>
            </a:r>
            <a:r>
              <a:rPr lang="ru-RU" dirty="0" err="1"/>
              <a:t>қолдаушы</a:t>
            </a:r>
            <a:endParaRPr lang="ru-RU" dirty="0"/>
          </a:p>
          <a:p>
            <a:pPr marL="0" lvl="0" indent="0" algn="l" rtl="0">
              <a:spcBef>
                <a:spcPts val="0"/>
              </a:spcBef>
              <a:spcAft>
                <a:spcPts val="0"/>
              </a:spcAft>
              <a:buNone/>
            </a:pPr>
            <a:endParaRPr lang="ru-RU" dirty="0"/>
          </a:p>
          <a:p>
            <a:pPr marL="0" lvl="0" indent="0" algn="l" rtl="0">
              <a:spcBef>
                <a:spcPts val="0"/>
              </a:spcBef>
              <a:spcAft>
                <a:spcPts val="0"/>
              </a:spcAft>
              <a:buNone/>
            </a:pPr>
            <a:r>
              <a:rPr lang="zh-CN" altLang="en-US" dirty="0"/>
              <a:t>任教</a:t>
            </a:r>
            <a:r>
              <a:rPr lang="ru-RU" altLang="zh-CN" dirty="0"/>
              <a:t>   </a:t>
            </a:r>
            <a:r>
              <a:rPr lang="en-US" altLang="zh-CN" dirty="0" err="1"/>
              <a:t>Rènjiào</a:t>
            </a:r>
            <a:r>
              <a:rPr lang="ru-RU" altLang="zh-CN" dirty="0"/>
              <a:t>   </a:t>
            </a:r>
            <a:r>
              <a:rPr lang="ru-RU" dirty="0" err="1"/>
              <a:t>Оқытушы</a:t>
            </a:r>
            <a:r>
              <a:rPr lang="ru-RU" dirty="0"/>
              <a:t> болу, </a:t>
            </a:r>
            <a:r>
              <a:rPr lang="ru-RU" dirty="0" err="1"/>
              <a:t>ұстаздық</a:t>
            </a:r>
            <a:r>
              <a:rPr lang="ru-RU" dirty="0"/>
              <a:t> </a:t>
            </a:r>
            <a:r>
              <a:rPr lang="ru-RU" dirty="0" err="1"/>
              <a:t>істеу</a:t>
            </a:r>
            <a:r>
              <a:rPr lang="ru-RU" dirty="0"/>
              <a:t>, </a:t>
            </a:r>
            <a:r>
              <a:rPr lang="ru-RU" dirty="0" err="1"/>
              <a:t>мұғалым</a:t>
            </a:r>
            <a:r>
              <a:rPr lang="ru-RU" dirty="0"/>
              <a:t> болу, </a:t>
            </a:r>
            <a:r>
              <a:rPr lang="ru-RU" dirty="0" err="1"/>
              <a:t>ұстаз</a:t>
            </a:r>
            <a:r>
              <a:rPr lang="ru-RU" dirty="0"/>
              <a:t> болу,</a:t>
            </a:r>
          </a:p>
          <a:p>
            <a:pPr marL="0" lvl="0" indent="0" algn="l" rtl="0">
              <a:spcBef>
                <a:spcPts val="0"/>
              </a:spcBef>
              <a:spcAft>
                <a:spcPts val="0"/>
              </a:spcAft>
              <a:buNone/>
            </a:pPr>
            <a:endParaRPr lang="ru-RU" dirty="0"/>
          </a:p>
          <a:p>
            <a:pPr marL="0" lvl="0" indent="0" algn="l" rtl="0">
              <a:spcBef>
                <a:spcPts val="0"/>
              </a:spcBef>
              <a:spcAft>
                <a:spcPts val="0"/>
              </a:spcAft>
              <a:buNone/>
            </a:pPr>
            <a:endParaRPr lang="ru-RU" dirty="0"/>
          </a:p>
          <a:p>
            <a:pPr marL="342900" lvl="0" indent="-342900" algn="l" rtl="0">
              <a:spcBef>
                <a:spcPts val="0"/>
              </a:spcBef>
              <a:spcAft>
                <a:spcPts val="0"/>
              </a:spcAft>
            </a:pPr>
            <a:r>
              <a:rPr lang="zh-CN" sz="1800" dirty="0">
                <a:effectLst/>
                <a:latin typeface="Times New Roman" panose="02020603050405020304" pitchFamily="18" charset="0"/>
                <a:ea typeface="DengXian" panose="02010600030101010101" pitchFamily="2" charset="-122"/>
                <a:cs typeface="Times New Roman" panose="02020603050405020304" pitchFamily="18" charset="0"/>
              </a:rPr>
              <a:t>在给自己写简历或介绍某一类人物时</a:t>
            </a:r>
            <a:r>
              <a:rPr lang="ru-RU" sz="1800" dirty="0">
                <a:effectLst/>
                <a:latin typeface="Times New Roman" panose="02020603050405020304" pitchFamily="18" charset="0"/>
                <a:ea typeface="DengXian" panose="02010600030101010101" pitchFamily="2" charset="-122"/>
              </a:rPr>
              <a:t>, </a:t>
            </a:r>
            <a:r>
              <a:rPr lang="zh-CN" sz="1800" dirty="0">
                <a:effectLst/>
                <a:latin typeface="Times New Roman" panose="02020603050405020304" pitchFamily="18" charset="0"/>
                <a:ea typeface="DengXian" panose="02010600030101010101" pitchFamily="2" charset="-122"/>
                <a:cs typeface="Times New Roman" panose="02020603050405020304" pitchFamily="18" charset="0"/>
              </a:rPr>
              <a:t>一般都要包括下列儿个内容</a:t>
            </a:r>
            <a:endParaRPr lang="ru-RU" altLang="zh-CN" sz="1800" dirty="0">
              <a:effectLst/>
              <a:latin typeface="Times New Roman" panose="02020603050405020304" pitchFamily="18" charset="0"/>
              <a:ea typeface="DengXian" panose="02010600030101010101" pitchFamily="2" charset="-122"/>
              <a:cs typeface="Times New Roman" panose="02020603050405020304" pitchFamily="18" charset="0"/>
            </a:endParaRPr>
          </a:p>
          <a:p>
            <a:pPr marL="0" lvl="0" indent="0" algn="l" rtl="0">
              <a:spcBef>
                <a:spcPts val="0"/>
              </a:spcBef>
              <a:spcAft>
                <a:spcPts val="0"/>
              </a:spcAft>
              <a:buNone/>
            </a:pPr>
            <a:endParaRPr lang="ru-RU" altLang="zh-CN" sz="1800" dirty="0">
              <a:effectLst/>
              <a:latin typeface="Times New Roman" panose="02020603050405020304" pitchFamily="18" charset="0"/>
              <a:ea typeface="DengXian" panose="02010600030101010101" pitchFamily="2" charset="-122"/>
              <a:cs typeface="Times New Roman" panose="02020603050405020304" pitchFamily="18" charset="0"/>
            </a:endParaRPr>
          </a:p>
          <a:p>
            <a:pPr marL="0" lvl="0" indent="0" algn="l" rtl="0">
              <a:spcBef>
                <a:spcPts val="0"/>
              </a:spcBef>
              <a:spcAft>
                <a:spcPts val="0"/>
              </a:spcAft>
              <a:buNone/>
            </a:pPr>
            <a:r>
              <a:rPr lang="kk-KZ" sz="1600" dirty="0"/>
              <a:t>Түйіндеме жазғанда немесе белгілі бір тұлғаны таныстырғанда,  мыналарды қамтуымыз керек:</a:t>
            </a:r>
          </a:p>
          <a:p>
            <a:pPr marL="0" lvl="0" indent="0" algn="l" rtl="0">
              <a:spcBef>
                <a:spcPts val="0"/>
              </a:spcBef>
              <a:spcAft>
                <a:spcPts val="0"/>
              </a:spcAft>
              <a:buNone/>
            </a:pPr>
            <a:endParaRPr sz="1600"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10"/>
        <p:cNvGrpSpPr/>
        <p:nvPr/>
      </p:nvGrpSpPr>
      <p:grpSpPr>
        <a:xfrm>
          <a:off x="0" y="0"/>
          <a:ext cx="0" cy="0"/>
          <a:chOff x="0" y="0"/>
          <a:chExt cx="0" cy="0"/>
        </a:xfrm>
      </p:grpSpPr>
      <p:sp>
        <p:nvSpPr>
          <p:cNvPr id="326" name="Google Shape;326;p35"/>
          <p:cNvSpPr txBox="1">
            <a:spLocks noGrp="1"/>
          </p:cNvSpPr>
          <p:nvPr>
            <p:ph type="subTitle" idx="4294967295"/>
          </p:nvPr>
        </p:nvSpPr>
        <p:spPr>
          <a:xfrm rot="5400000">
            <a:off x="8106600" y="15532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327" name="Google Shape;327;p35"/>
          <p:cNvSpPr/>
          <p:nvPr/>
        </p:nvSpPr>
        <p:spPr>
          <a:xfrm rot="5400000">
            <a:off x="8607000" y="832200"/>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328" name="Google Shape;328;p35"/>
          <p:cNvSpPr txBox="1">
            <a:spLocks noGrp="1"/>
          </p:cNvSpPr>
          <p:nvPr>
            <p:ph type="subTitle" idx="4294967295"/>
          </p:nvPr>
        </p:nvSpPr>
        <p:spPr>
          <a:xfrm rot="5400000">
            <a:off x="8526150" y="5996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329" name="Google Shape;329;p35"/>
          <p:cNvSpPr txBox="1">
            <a:spLocks noGrp="1"/>
          </p:cNvSpPr>
          <p:nvPr>
            <p:ph type="subTitle" idx="4294967295"/>
          </p:nvPr>
        </p:nvSpPr>
        <p:spPr>
          <a:xfrm rot="-5400000">
            <a:off x="-140700" y="3375425"/>
            <a:ext cx="11781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330" name="Google Shape;330;p35"/>
          <p:cNvSpPr/>
          <p:nvPr/>
        </p:nvSpPr>
        <p:spPr>
          <a:xfrm rot="-5400000">
            <a:off x="359700" y="4133950"/>
            <a:ext cx="177300" cy="177300"/>
          </a:xfrm>
          <a:prstGeom prst="ellipse">
            <a:avLst/>
          </a:prstGeom>
          <a:gradFill>
            <a:gsLst>
              <a:gs pos="0">
                <a:srgbClr val="6AE0E1"/>
              </a:gs>
              <a:gs pos="65000">
                <a:srgbClr val="E3EBEB">
                  <a:alpha val="11764"/>
                </a:srgbClr>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331" name="Google Shape;331;p35"/>
          <p:cNvSpPr txBox="1">
            <a:spLocks noGrp="1"/>
          </p:cNvSpPr>
          <p:nvPr>
            <p:ph type="subTitle" idx="4294967295"/>
          </p:nvPr>
        </p:nvSpPr>
        <p:spPr>
          <a:xfrm rot="-5400000">
            <a:off x="278850" y="4328975"/>
            <a:ext cx="339000" cy="214800"/>
          </a:xfrm>
          <a:prstGeom prst="rect">
            <a:avLst/>
          </a:prstGeom>
          <a:noFill/>
        </p:spPr>
        <p:txBody>
          <a:bodyPr spcFirstLastPara="1" wrap="square" lIns="0" tIns="91425" rIns="91425" bIns="91425" anchor="ctr" anchorCtr="0">
            <a:noAutofit/>
          </a:bodyPr>
          <a:lstStyle/>
          <a:p>
            <a:pPr marL="0" lvl="0" indent="0" algn="l"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332" name="Google Shape;332;p35"/>
          <p:cNvSpPr txBox="1">
            <a:spLocks noGrp="1"/>
          </p:cNvSpPr>
          <p:nvPr>
            <p:ph type="subTitle" idx="4294967295"/>
          </p:nvPr>
        </p:nvSpPr>
        <p:spPr>
          <a:xfrm>
            <a:off x="7257750" y="4758275"/>
            <a:ext cx="11781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Tajawal"/>
                <a:ea typeface="Tajawal"/>
                <a:cs typeface="Tajawal"/>
                <a:sym typeface="Tajawal"/>
              </a:rPr>
              <a:t>Project proposal</a:t>
            </a:r>
            <a:endParaRPr sz="1200">
              <a:solidFill>
                <a:schemeClr val="dk1"/>
              </a:solidFill>
              <a:latin typeface="Tajawal"/>
              <a:ea typeface="Tajawal"/>
              <a:cs typeface="Tajawal"/>
              <a:sym typeface="Tajawal"/>
            </a:endParaRPr>
          </a:p>
        </p:txBody>
      </p:sp>
      <p:sp>
        <p:nvSpPr>
          <p:cNvPr id="333" name="Google Shape;333;p35"/>
          <p:cNvSpPr/>
          <p:nvPr/>
        </p:nvSpPr>
        <p:spPr>
          <a:xfrm>
            <a:off x="7135489" y="4777025"/>
            <a:ext cx="177300" cy="1773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0" tIns="91425" rIns="91425" bIns="91425" anchor="ctr" anchorCtr="0">
            <a:noAutofit/>
          </a:bodyPr>
          <a:lstStyle/>
          <a:p>
            <a:pPr marL="0" lvl="0" indent="0" algn="l" rtl="0">
              <a:spcBef>
                <a:spcPts val="0"/>
              </a:spcBef>
              <a:spcAft>
                <a:spcPts val="0"/>
              </a:spcAft>
              <a:buNone/>
            </a:pPr>
            <a:endParaRPr/>
          </a:p>
        </p:txBody>
      </p:sp>
      <p:sp>
        <p:nvSpPr>
          <p:cNvPr id="334" name="Google Shape;334;p35"/>
          <p:cNvSpPr txBox="1">
            <a:spLocks noGrp="1"/>
          </p:cNvSpPr>
          <p:nvPr>
            <p:ph type="subTitle" idx="4294967295"/>
          </p:nvPr>
        </p:nvSpPr>
        <p:spPr>
          <a:xfrm>
            <a:off x="6723750" y="4758275"/>
            <a:ext cx="339000" cy="214800"/>
          </a:xfrm>
          <a:prstGeom prst="rect">
            <a:avLst/>
          </a:prstGeom>
          <a:noFill/>
        </p:spPr>
        <p:txBody>
          <a:bodyPr spcFirstLastPara="1" wrap="square" lIns="0" tIns="91425" rIns="0" bIns="91425" anchor="ctr" anchorCtr="0">
            <a:noAutofit/>
          </a:bodyPr>
          <a:lstStyle/>
          <a:p>
            <a:pPr marL="0" lvl="0" indent="0" algn="r" rtl="0">
              <a:spcBef>
                <a:spcPts val="0"/>
              </a:spcBef>
              <a:spcAft>
                <a:spcPts val="0"/>
              </a:spcAft>
              <a:buNone/>
            </a:pPr>
            <a:r>
              <a:rPr lang="en" sz="1200">
                <a:solidFill>
                  <a:schemeClr val="dk1"/>
                </a:solidFill>
                <a:latin typeface="Bebas Neue"/>
                <a:ea typeface="Bebas Neue"/>
                <a:cs typeface="Bebas Neue"/>
                <a:sym typeface="Bebas Neue"/>
              </a:rPr>
              <a:t>2022</a:t>
            </a:r>
            <a:endParaRPr sz="1200">
              <a:solidFill>
                <a:schemeClr val="dk1"/>
              </a:solidFill>
              <a:latin typeface="Bebas Neue"/>
              <a:ea typeface="Bebas Neue"/>
              <a:cs typeface="Bebas Neue"/>
              <a:sym typeface="Bebas Neue"/>
            </a:endParaRPr>
          </a:p>
        </p:txBody>
      </p:sp>
      <p:sp>
        <p:nvSpPr>
          <p:cNvPr id="2" name="Rectangle 1">
            <a:extLst>
              <a:ext uri="{FF2B5EF4-FFF2-40B4-BE49-F238E27FC236}">
                <a16:creationId xmlns:a16="http://schemas.microsoft.com/office/drawing/2014/main" id="{1BE017F0-47CB-4AFB-B2EA-217F2A8C0F07}"/>
              </a:ext>
            </a:extLst>
          </p:cNvPr>
          <p:cNvSpPr>
            <a:spLocks noGrp="1" noChangeArrowheads="1"/>
          </p:cNvSpPr>
          <p:nvPr>
            <p:ph type="title" idx="2"/>
          </p:nvPr>
        </p:nvSpPr>
        <p:spPr bwMode="auto">
          <a:xfrm>
            <a:off x="873124" y="1546828"/>
            <a:ext cx="7383775" cy="2600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ru-RU"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(1)</a:t>
            </a:r>
            <a:r>
              <a:rPr kumimoji="0" lang="zh-CN" altLang="ru-RU"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姓名</a:t>
            </a:r>
            <a:r>
              <a:rPr kumimoji="0" lang="zh-CN" altLang="en-US" sz="16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 </a:t>
            </a:r>
            <a:br>
              <a:rPr kumimoji="0" lang="ru-RU"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br>
            <a:br>
              <a:rPr kumimoji="0" lang="ru-RU"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b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(2)</a:t>
            </a:r>
            <a:r>
              <a:rPr kumimoji="0" lang="zh-CN" altLang="ru-RU"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人性别</a:t>
            </a:r>
            <a:r>
              <a:rPr kumimoji="0" lang="zh-CN" altLang="en-US"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 </a:t>
            </a:r>
            <a:br>
              <a:rPr kumimoji="0" lang="ru-RU"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br>
            <a:br>
              <a:rPr kumimoji="0" lang="ru-RU"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b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3)</a:t>
            </a:r>
            <a:r>
              <a:rPr kumimoji="0" lang="zh-CN" altLang="ru-RU"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国籍</a:t>
            </a:r>
            <a:r>
              <a:rPr kumimoji="0" lang="en-US" altLang="zh-CN" sz="16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a:t>
            </a:r>
            <a:r>
              <a:rPr kumimoji="0" lang="zh-CN" altLang="ru-RU"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籍趴</a:t>
            </a:r>
            <a:br>
              <a:rPr lang="ru-RU" altLang="zh-CN" sz="1400" dirty="0">
                <a:solidFill>
                  <a:schemeClr val="tx1"/>
                </a:solidFill>
                <a:latin typeface="Arial Unicode MS"/>
                <a:ea typeface="DengXian" panose="02010600030101010101" pitchFamily="2" charset="-122"/>
                <a:cs typeface="Courier New" panose="02070309020205020404" pitchFamily="49" charset="0"/>
              </a:rPr>
            </a:br>
            <a:br>
              <a:rPr kumimoji="0" lang="ru-RU"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b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(4)</a:t>
            </a:r>
            <a:r>
              <a:rPr kumimoji="0" lang="zh-CN" altLang="ru-RU"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出生</a:t>
            </a:r>
            <a:r>
              <a:rPr kumimoji="0" lang="en-US" altLang="zh-CN" sz="16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a:t>
            </a:r>
            <a:r>
              <a:rPr kumimoji="0" lang="zh-CN" altLang="ru-RU"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或生死</a:t>
            </a:r>
            <a:r>
              <a:rPr kumimoji="0" lang="en-US" altLang="zh-CN" sz="16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a:t>
            </a:r>
            <a:r>
              <a:rPr kumimoji="0" lang="zh-CN" altLang="en-US"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年 </a:t>
            </a:r>
            <a:r>
              <a:rPr kumimoji="0" lang="zh-CN" altLang="ru-RU"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月</a:t>
            </a:r>
            <a:r>
              <a:rPr kumimoji="0" lang="en-US" altLang="zh-CN"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 </a:t>
            </a:r>
            <a:r>
              <a:rPr kumimoji="0" lang="zh-CN" altLang="en-US"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日</a:t>
            </a:r>
            <a:br>
              <a:rPr lang="ru-RU" altLang="zh-CN" sz="1600" dirty="0">
                <a:solidFill>
                  <a:schemeClr val="tx1"/>
                </a:solidFill>
                <a:latin typeface="Arial Unicode MS"/>
                <a:ea typeface="DengXian" panose="02010600030101010101" pitchFamily="2" charset="-122"/>
                <a:cs typeface="Courier New" panose="02070309020205020404" pitchFamily="49" charset="0"/>
              </a:rPr>
            </a:br>
            <a:br>
              <a:rPr kumimoji="0" lang="ru-RU"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b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(5)</a:t>
            </a:r>
            <a:r>
              <a:rPr kumimoji="0" lang="zh-CN" altLang="ru-RU" sz="16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学习和工作经历</a:t>
            </a:r>
            <a:r>
              <a:rPr kumimoji="0" lang="zh-CN" altLang="en-US"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 </a:t>
            </a:r>
            <a:br>
              <a:rPr lang="en-US" altLang="zh-CN" sz="1400" dirty="0">
                <a:solidFill>
                  <a:schemeClr val="tx1"/>
                </a:solidFill>
                <a:latin typeface="Arial Unicode MS"/>
                <a:ea typeface="DengXian" panose="02010600030101010101" pitchFamily="2" charset="-122"/>
                <a:cs typeface="Courier New" panose="02070309020205020404" pitchFamily="49" charset="0"/>
              </a:rPr>
            </a:br>
            <a:br>
              <a:rPr kumimoji="0" lang="ru-RU"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br>
            <a:r>
              <a:rPr kumimoji="0" lang="en-US" altLang="zh-CN" sz="1400" b="0" i="0" u="none" strike="noStrike" cap="none" normalizeH="0" baseline="0" dirty="0">
                <a:ln>
                  <a:noFill/>
                </a:ln>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rPr>
              <a:t>(6)</a:t>
            </a:r>
            <a:r>
              <a:rPr kumimoji="0" lang="zh-CN" altLang="ru-RU" sz="1600" b="0" i="0" u="none" strike="noStrike" cap="none" normalizeH="0" baseline="0" dirty="0">
                <a:ln>
                  <a:noFill/>
                </a:ln>
                <a:solidFill>
                  <a:schemeClr val="tx1"/>
                </a:solidFill>
                <a:effectLst/>
                <a:latin typeface="DengXian" panose="02010600030101010101" pitchFamily="2" charset="-122"/>
                <a:ea typeface="DengXian" panose="02010600030101010101" pitchFamily="2" charset="-122"/>
                <a:cs typeface="Times New Roman" panose="02020603050405020304" pitchFamily="18" charset="0"/>
              </a:rPr>
              <a:t>主要成就或特长</a:t>
            </a:r>
            <a:r>
              <a:rPr kumimoji="0" lang="zh-CN" altLang="en-US" sz="1600" b="0" i="0" u="none" strike="noStrike" cap="none" normalizeH="0" baseline="0" dirty="0">
                <a:ln>
                  <a:noFill/>
                </a:ln>
                <a:solidFill>
                  <a:schemeClr val="tx1"/>
                </a:solidFill>
                <a:effectLst/>
                <a:latin typeface="Times New Roman" panose="02020603050405020304" pitchFamily="18" charset="0"/>
                <a:ea typeface="DengXian" panose="02010600030101010101" pitchFamily="2" charset="-122"/>
                <a:cs typeface="Times New Roman" panose="02020603050405020304" pitchFamily="18" charset="0"/>
              </a:rPr>
              <a:t> </a:t>
            </a:r>
            <a:endParaRPr kumimoji="0" lang="zh-CN" altLang="en-US" sz="1600" b="0" i="0" u="none" strike="noStrike" cap="none" normalizeH="0" baseline="0" dirty="0">
              <a:ln>
                <a:noFill/>
              </a:ln>
              <a:solidFill>
                <a:schemeClr val="tx1"/>
              </a:solidFill>
              <a:effectLst/>
              <a:latin typeface="Arial" panose="020B0604020202020204" pitchFamily="34"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38"/>
        <p:cNvGrpSpPr/>
        <p:nvPr/>
      </p:nvGrpSpPr>
      <p:grpSpPr>
        <a:xfrm>
          <a:off x="0" y="0"/>
          <a:ext cx="0" cy="0"/>
          <a:chOff x="0" y="0"/>
          <a:chExt cx="0" cy="0"/>
        </a:xfrm>
      </p:grpSpPr>
      <p:sp>
        <p:nvSpPr>
          <p:cNvPr id="339" name="Google Shape;339;p36"/>
          <p:cNvSpPr/>
          <p:nvPr/>
        </p:nvSpPr>
        <p:spPr>
          <a:xfrm rot="10800000">
            <a:off x="4420500" y="1211425"/>
            <a:ext cx="1578600" cy="1578600"/>
          </a:xfrm>
          <a:prstGeom prst="ellipse">
            <a:avLst/>
          </a:prstGeom>
          <a:gradFill>
            <a:gsLst>
              <a:gs pos="0">
                <a:srgbClr val="6AE0E1"/>
              </a:gs>
              <a:gs pos="65000">
                <a:srgbClr val="E3EBEB"/>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6"/>
          <p:cNvSpPr txBox="1">
            <a:spLocks noGrp="1"/>
          </p:cNvSpPr>
          <p:nvPr>
            <p:ph type="title"/>
          </p:nvPr>
        </p:nvSpPr>
        <p:spPr>
          <a:xfrm>
            <a:off x="872400" y="537575"/>
            <a:ext cx="7384500" cy="13064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 name="Rectangle 1">
            <a:extLst>
              <a:ext uri="{FF2B5EF4-FFF2-40B4-BE49-F238E27FC236}">
                <a16:creationId xmlns:a16="http://schemas.microsoft.com/office/drawing/2014/main" id="{122E2215-35C2-484F-8D14-FFF39E79F2DA}"/>
              </a:ext>
            </a:extLst>
          </p:cNvPr>
          <p:cNvSpPr>
            <a:spLocks noGrp="1" noChangeArrowheads="1"/>
          </p:cNvSpPr>
          <p:nvPr>
            <p:ph type="body" idx="1"/>
          </p:nvPr>
        </p:nvSpPr>
        <p:spPr bwMode="auto">
          <a:xfrm>
            <a:off x="873125" y="2523952"/>
            <a:ext cx="6226384" cy="692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ru-RU" sz="14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在写作简历时</a:t>
            </a: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 </a:t>
            </a:r>
            <a:r>
              <a:rPr kumimoji="0" lang="zh-CN" altLang="ru-RU" sz="14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应注意不同的写作目的。有的简历是一般性的介绍</a:t>
            </a: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 </a:t>
            </a:r>
            <a:r>
              <a:rPr kumimoji="0" lang="zh-CN" altLang="ru-RU" sz="14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如范文</a:t>
            </a: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ru-RU" sz="14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有的简历是为了找工作</a:t>
            </a: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 </a:t>
            </a:r>
            <a:r>
              <a:rPr kumimoji="0" lang="zh-CN" altLang="ru-RU" sz="14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如范文</a:t>
            </a: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a:t>
            </a:r>
            <a:r>
              <a:rPr kumimoji="0" lang="zh-CN" altLang="ru-RU" sz="14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二</a:t>
            </a: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a:t>
            </a:r>
            <a:r>
              <a:rPr kumimoji="0" lang="zh-CN" altLang="ru-RU" sz="14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是为了谋求一份和汉语有关的工作</a:t>
            </a:r>
            <a:r>
              <a:rPr kumimoji="0" lang="en-US" altLang="zh-CN" sz="1400" b="0" i="0" u="none" strike="noStrike" cap="none" normalizeH="0" baseline="0" dirty="0">
                <a:ln>
                  <a:noFill/>
                </a:ln>
                <a:solidFill>
                  <a:schemeClr val="tx1"/>
                </a:solidFill>
                <a:effectLst/>
                <a:latin typeface="Arial Unicode MS"/>
                <a:ea typeface="DengXian" panose="02010600030101010101" pitchFamily="2" charset="-122"/>
                <a:cs typeface="Courier New" panose="02070309020205020404" pitchFamily="49" charset="0"/>
              </a:rPr>
              <a:t>;</a:t>
            </a:r>
          </a:p>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ru-RU" sz="1400" b="0" i="0" u="none" strike="noStrike" cap="none" normalizeH="0" baseline="0" dirty="0">
                <a:ln>
                  <a:noFill/>
                </a:ln>
                <a:solidFill>
                  <a:schemeClr val="tx1"/>
                </a:solidFill>
                <a:effectLst/>
                <a:latin typeface="Courier New" panose="02070309020205020404" pitchFamily="49" charset="0"/>
                <a:ea typeface="DengXian" panose="02010600030101010101" pitchFamily="2" charset="-122"/>
                <a:cs typeface="Courier New" panose="02070309020205020404" pitchFamily="49" charset="0"/>
              </a:rPr>
              <a:t>还有的简历是对人物的某一方面作介绍。</a:t>
            </a:r>
            <a:r>
              <a:rPr kumimoji="0" lang="zh-CN" altLang="ru-RU" sz="600" b="0" i="0" u="none" strike="noStrike" cap="none" normalizeH="0" baseline="0" dirty="0">
                <a:ln>
                  <a:noFill/>
                </a:ln>
                <a:solidFill>
                  <a:schemeClr val="tx1"/>
                </a:solidFill>
                <a:effectLst/>
              </a:rPr>
              <a:t> </a:t>
            </a:r>
            <a:endParaRPr kumimoji="0" lang="zh-CN" altLang="ru-RU" sz="1800" b="0" i="0" u="none" strike="noStrike" cap="none" normalizeH="0" baseline="0" dirty="0">
              <a:ln>
                <a:noFill/>
              </a:ln>
              <a:solidFill>
                <a:schemeClr val="tx1"/>
              </a:solidFill>
              <a:effectLst/>
              <a:latin typeface="Arial" panose="020B0604020202020204" pitchFamily="34" charset="0"/>
            </a:endParaRPr>
          </a:p>
        </p:txBody>
      </p:sp>
    </p:spTree>
  </p:cSld>
  <p:clrMapOvr>
    <a:masterClrMapping/>
  </p:clrMapOvr>
</p:sld>
</file>

<file path=ppt/theme/theme1.xml><?xml version="1.0" encoding="utf-8"?>
<a:theme xmlns:a="http://schemas.openxmlformats.org/drawingml/2006/main" name="Winning Company Culture Project Proposal by Slidesgo">
  <a:themeElements>
    <a:clrScheme name="Simple Light">
      <a:dk1>
        <a:srgbClr val="000000"/>
      </a:dk1>
      <a:lt1>
        <a:srgbClr val="6AE0E1"/>
      </a:lt1>
      <a:dk2>
        <a:srgbClr val="E3EBEB"/>
      </a:dk2>
      <a:lt2>
        <a:srgbClr val="FFFFFF"/>
      </a:lt2>
      <a:accent1>
        <a:srgbClr val="FFFFFF"/>
      </a:accent1>
      <a:accent2>
        <a:srgbClr val="FFFFFF"/>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243</TotalTime>
  <Words>2218</Words>
  <Application>Microsoft Office PowerPoint</Application>
  <PresentationFormat>Экран (16:9)</PresentationFormat>
  <Paragraphs>372</Paragraphs>
  <Slides>47</Slides>
  <Notes>45</Notes>
  <HiddenSlides>0</HiddenSlides>
  <MMClips>0</MMClips>
  <ScaleCrop>false</ScaleCrop>
  <HeadingPairs>
    <vt:vector size="6" baseType="variant">
      <vt:variant>
        <vt:lpstr>Использованные шрифты</vt:lpstr>
      </vt:variant>
      <vt:variant>
        <vt:i4>12</vt:i4>
      </vt:variant>
      <vt:variant>
        <vt:lpstr>Тема</vt:lpstr>
      </vt:variant>
      <vt:variant>
        <vt:i4>2</vt:i4>
      </vt:variant>
      <vt:variant>
        <vt:lpstr>Заголовки слайдов</vt:lpstr>
      </vt:variant>
      <vt:variant>
        <vt:i4>47</vt:i4>
      </vt:variant>
    </vt:vector>
  </HeadingPairs>
  <TitlesOfParts>
    <vt:vector size="61" baseType="lpstr">
      <vt:lpstr>Amatic SC</vt:lpstr>
      <vt:lpstr>Times New Roman</vt:lpstr>
      <vt:lpstr>Courier New</vt:lpstr>
      <vt:lpstr>Arial Unicode MS</vt:lpstr>
      <vt:lpstr>Calibri</vt:lpstr>
      <vt:lpstr>Arial</vt:lpstr>
      <vt:lpstr>Anaheim</vt:lpstr>
      <vt:lpstr>Proxima Nova</vt:lpstr>
      <vt:lpstr>Roboto Medium</vt:lpstr>
      <vt:lpstr>DengXian</vt:lpstr>
      <vt:lpstr>Bebas Neue</vt:lpstr>
      <vt:lpstr>Tajawal</vt:lpstr>
      <vt:lpstr>Winning Company Culture Project Proposal by Slidesgo</vt:lpstr>
      <vt:lpstr>Slidesgo Final Pages</vt:lpstr>
      <vt:lpstr>Сөйлеу және жазба тіл практикумы </vt:lpstr>
      <vt:lpstr>Оқытудың күтілетін нәтижелері және қол жеткізу индикаторлары </vt:lpstr>
      <vt:lpstr>Оқытудың күтілетін нәтижелері және қол жеткізу индикаторлары </vt:lpstr>
      <vt:lpstr>                   简 历    Түйіндеме</vt:lpstr>
      <vt:lpstr>学士</vt:lpstr>
      <vt:lpstr>Презентация PowerPoint</vt:lpstr>
      <vt:lpstr>Презентация PowerPoint</vt:lpstr>
      <vt:lpstr>(1)姓名   (2)人性别   3)国籍/籍趴  (4)出生(或生死)年 月 日  (5)学习和工作经历   (6)主要成就或特长 </vt:lpstr>
      <vt:lpstr>Презентация PowerPoint</vt:lpstr>
      <vt:lpstr>—SOMEONE FAMOUS</vt:lpstr>
      <vt:lpstr>Here is where we are NOW</vt:lpstr>
      <vt:lpstr>FUTURE</vt:lpstr>
      <vt:lpstr>THIS IS A TABLE</vt:lpstr>
      <vt:lpstr>A PICTURE IS WORTH A THOUSAND WORDS</vt:lpstr>
      <vt:lpstr>A PICTURE ALWAYS REINFORCES THE CONCEPT</vt:lpstr>
      <vt:lpstr>MAJOR REQUIREMENTS</vt:lpstr>
      <vt:lpstr>150,000</vt:lpstr>
      <vt:lpstr>30%</vt:lpstr>
      <vt:lpstr>PROJECT GOALS</vt:lpstr>
      <vt:lpstr>AWESOME WORDS</vt:lpstr>
      <vt:lpstr>PREDICTED RESULTS</vt:lpstr>
      <vt:lpstr>PROJECT STAGES</vt:lpstr>
      <vt:lpstr>TIMELINE</vt:lpstr>
      <vt:lpstr>OUR PARTNERS</vt:lpstr>
      <vt:lpstr>This is OUR TEAM</vt:lpstr>
      <vt:lpstr>SNEAK PEEK</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Презентация PowerPoint</vt:lpstr>
      <vt:lpstr>Презентация PowerPoint</vt:lpstr>
      <vt:lpstr>Презентация PowerPoint</vt:lpstr>
      <vt:lpstr>Презентация PowerPoint</vt:lpstr>
      <vt:lpstr>Презентация PowerPoint</vt:lpstr>
      <vt:lpstr>...and our sets of editable icons</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Сөйлеу және жазба тіл практикумы</dc:title>
  <dc:creator>METAL GEAR</dc:creator>
  <cp:lastModifiedBy>NOMAD</cp:lastModifiedBy>
  <cp:revision>12</cp:revision>
  <dcterms:modified xsi:type="dcterms:W3CDTF">2022-04-13T04:16:38Z</dcterms:modified>
</cp:coreProperties>
</file>